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10058400"/>
  <p:notesSz cx="6858000" cy="9144000"/>
  <p:defaultTextStyle>
    <a:defPPr>
      <a:defRPr lang="en-US"/>
    </a:defPPr>
    <a:lvl1pPr marL="0" algn="l" defTabSz="16197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09884" algn="l" defTabSz="16197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19768" algn="l" defTabSz="16197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29652" algn="l" defTabSz="16197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39536" algn="l" defTabSz="16197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49420" algn="l" defTabSz="16197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59304" algn="l" defTabSz="16197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669189" algn="l" defTabSz="16197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479073" algn="l" defTabSz="161976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558" y="-84"/>
      </p:cViewPr>
      <p:guideLst>
        <p:guide orient="horz" pos="3168"/>
        <p:guide orient="horz" pos="4224"/>
        <p:guide orient="horz" pos="288"/>
        <p:guide orient="horz" pos="2160"/>
        <p:guide pos="1008"/>
        <p:guide pos="10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124624"/>
            <a:ext cx="1554480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699760"/>
            <a:ext cx="1280160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09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19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29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39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49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59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69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79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1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591397"/>
            <a:ext cx="8229600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591397"/>
            <a:ext cx="24384000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9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4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6463454"/>
            <a:ext cx="15544800" cy="1997710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4263180"/>
            <a:ext cx="15544800" cy="2200274"/>
          </a:xfrm>
        </p:spPr>
        <p:txBody>
          <a:bodyPr anchor="b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80988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19768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2965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3953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49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593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6918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47907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7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3441277"/>
            <a:ext cx="16306800" cy="973709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5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40400" y="3441277"/>
            <a:ext cx="16306800" cy="973709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5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7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2802"/>
            <a:ext cx="1645920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51499"/>
            <a:ext cx="8080376" cy="938318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09884" indent="0">
              <a:buNone/>
              <a:defRPr sz="3500" b="1"/>
            </a:lvl2pPr>
            <a:lvl3pPr marL="1619768" indent="0">
              <a:buNone/>
              <a:defRPr sz="3200" b="1"/>
            </a:lvl3pPr>
            <a:lvl4pPr marL="2429652" indent="0">
              <a:buNone/>
              <a:defRPr sz="2800" b="1"/>
            </a:lvl4pPr>
            <a:lvl5pPr marL="3239536" indent="0">
              <a:buNone/>
              <a:defRPr sz="2800" b="1"/>
            </a:lvl5pPr>
            <a:lvl6pPr marL="4049420" indent="0">
              <a:buNone/>
              <a:defRPr sz="2800" b="1"/>
            </a:lvl6pPr>
            <a:lvl7pPr marL="4859304" indent="0">
              <a:buNone/>
              <a:defRPr sz="2800" b="1"/>
            </a:lvl7pPr>
            <a:lvl8pPr marL="5669189" indent="0">
              <a:buNone/>
              <a:defRPr sz="2800" b="1"/>
            </a:lvl8pPr>
            <a:lvl9pPr marL="6479073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189817"/>
            <a:ext cx="8080376" cy="5795222"/>
          </a:xfrm>
        </p:spPr>
        <p:txBody>
          <a:bodyPr/>
          <a:lstStyle>
            <a:lvl1pPr>
              <a:defRPr sz="4300"/>
            </a:lvl1pPr>
            <a:lvl2pPr>
              <a:defRPr sz="35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1" y="2251499"/>
            <a:ext cx="8083550" cy="938318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09884" indent="0">
              <a:buNone/>
              <a:defRPr sz="3500" b="1"/>
            </a:lvl2pPr>
            <a:lvl3pPr marL="1619768" indent="0">
              <a:buNone/>
              <a:defRPr sz="3200" b="1"/>
            </a:lvl3pPr>
            <a:lvl4pPr marL="2429652" indent="0">
              <a:buNone/>
              <a:defRPr sz="2800" b="1"/>
            </a:lvl4pPr>
            <a:lvl5pPr marL="3239536" indent="0">
              <a:buNone/>
              <a:defRPr sz="2800" b="1"/>
            </a:lvl5pPr>
            <a:lvl6pPr marL="4049420" indent="0">
              <a:buNone/>
              <a:defRPr sz="2800" b="1"/>
            </a:lvl6pPr>
            <a:lvl7pPr marL="4859304" indent="0">
              <a:buNone/>
              <a:defRPr sz="2800" b="1"/>
            </a:lvl7pPr>
            <a:lvl8pPr marL="5669189" indent="0">
              <a:buNone/>
              <a:defRPr sz="2800" b="1"/>
            </a:lvl8pPr>
            <a:lvl9pPr marL="6479073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1" y="3189817"/>
            <a:ext cx="8083550" cy="5795222"/>
          </a:xfrm>
        </p:spPr>
        <p:txBody>
          <a:bodyPr/>
          <a:lstStyle>
            <a:lvl1pPr>
              <a:defRPr sz="4300"/>
            </a:lvl1pPr>
            <a:lvl2pPr>
              <a:defRPr sz="35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9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0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00473"/>
            <a:ext cx="6016626" cy="1704340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400474"/>
            <a:ext cx="10223500" cy="8584566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2104814"/>
            <a:ext cx="6016626" cy="6880226"/>
          </a:xfrm>
        </p:spPr>
        <p:txBody>
          <a:bodyPr/>
          <a:lstStyle>
            <a:lvl1pPr marL="0" indent="0">
              <a:buNone/>
              <a:defRPr sz="2500"/>
            </a:lvl1pPr>
            <a:lvl2pPr marL="809884" indent="0">
              <a:buNone/>
              <a:defRPr sz="2100"/>
            </a:lvl2pPr>
            <a:lvl3pPr marL="1619768" indent="0">
              <a:buNone/>
              <a:defRPr sz="1800"/>
            </a:lvl3pPr>
            <a:lvl4pPr marL="2429652" indent="0">
              <a:buNone/>
              <a:defRPr sz="1600"/>
            </a:lvl4pPr>
            <a:lvl5pPr marL="3239536" indent="0">
              <a:buNone/>
              <a:defRPr sz="1600"/>
            </a:lvl5pPr>
            <a:lvl6pPr marL="4049420" indent="0">
              <a:buNone/>
              <a:defRPr sz="1600"/>
            </a:lvl6pPr>
            <a:lvl7pPr marL="4859304" indent="0">
              <a:buNone/>
              <a:defRPr sz="1600"/>
            </a:lvl7pPr>
            <a:lvl8pPr marL="5669189" indent="0">
              <a:buNone/>
              <a:defRPr sz="1600"/>
            </a:lvl8pPr>
            <a:lvl9pPr marL="6479073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5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7040880"/>
            <a:ext cx="10972800" cy="831216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898737"/>
            <a:ext cx="10972800" cy="6035040"/>
          </a:xfrm>
        </p:spPr>
        <p:txBody>
          <a:bodyPr/>
          <a:lstStyle>
            <a:lvl1pPr marL="0" indent="0">
              <a:buNone/>
              <a:defRPr sz="5700"/>
            </a:lvl1pPr>
            <a:lvl2pPr marL="809884" indent="0">
              <a:buNone/>
              <a:defRPr sz="5000"/>
            </a:lvl2pPr>
            <a:lvl3pPr marL="1619768" indent="0">
              <a:buNone/>
              <a:defRPr sz="4300"/>
            </a:lvl3pPr>
            <a:lvl4pPr marL="2429652" indent="0">
              <a:buNone/>
              <a:defRPr sz="3500"/>
            </a:lvl4pPr>
            <a:lvl5pPr marL="3239536" indent="0">
              <a:buNone/>
              <a:defRPr sz="3500"/>
            </a:lvl5pPr>
            <a:lvl6pPr marL="4049420" indent="0">
              <a:buNone/>
              <a:defRPr sz="3500"/>
            </a:lvl6pPr>
            <a:lvl7pPr marL="4859304" indent="0">
              <a:buNone/>
              <a:defRPr sz="3500"/>
            </a:lvl7pPr>
            <a:lvl8pPr marL="5669189" indent="0">
              <a:buNone/>
              <a:defRPr sz="3500"/>
            </a:lvl8pPr>
            <a:lvl9pPr marL="6479073" indent="0">
              <a:buNone/>
              <a:defRPr sz="3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7872096"/>
            <a:ext cx="10972800" cy="1180464"/>
          </a:xfrm>
        </p:spPr>
        <p:txBody>
          <a:bodyPr/>
          <a:lstStyle>
            <a:lvl1pPr marL="0" indent="0">
              <a:buNone/>
              <a:defRPr sz="2500"/>
            </a:lvl1pPr>
            <a:lvl2pPr marL="809884" indent="0">
              <a:buNone/>
              <a:defRPr sz="2100"/>
            </a:lvl2pPr>
            <a:lvl3pPr marL="1619768" indent="0">
              <a:buNone/>
              <a:defRPr sz="1800"/>
            </a:lvl3pPr>
            <a:lvl4pPr marL="2429652" indent="0">
              <a:buNone/>
              <a:defRPr sz="1600"/>
            </a:lvl4pPr>
            <a:lvl5pPr marL="3239536" indent="0">
              <a:buNone/>
              <a:defRPr sz="1600"/>
            </a:lvl5pPr>
            <a:lvl6pPr marL="4049420" indent="0">
              <a:buNone/>
              <a:defRPr sz="1600"/>
            </a:lvl6pPr>
            <a:lvl7pPr marL="4859304" indent="0">
              <a:buNone/>
              <a:defRPr sz="1600"/>
            </a:lvl7pPr>
            <a:lvl8pPr marL="5669189" indent="0">
              <a:buNone/>
              <a:defRPr sz="1600"/>
            </a:lvl8pPr>
            <a:lvl9pPr marL="6479073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402802"/>
            <a:ext cx="16459200" cy="1676400"/>
          </a:xfrm>
          <a:prstGeom prst="rect">
            <a:avLst/>
          </a:prstGeom>
        </p:spPr>
        <p:txBody>
          <a:bodyPr vert="horz" lIns="161977" tIns="80988" rIns="161977" bIns="8098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346961"/>
            <a:ext cx="16459200" cy="6638079"/>
          </a:xfrm>
          <a:prstGeom prst="rect">
            <a:avLst/>
          </a:prstGeom>
        </p:spPr>
        <p:txBody>
          <a:bodyPr vert="horz" lIns="161977" tIns="80988" rIns="161977" bIns="8098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9322647"/>
            <a:ext cx="4267200" cy="535517"/>
          </a:xfrm>
          <a:prstGeom prst="rect">
            <a:avLst/>
          </a:prstGeom>
        </p:spPr>
        <p:txBody>
          <a:bodyPr vert="horz" lIns="161977" tIns="80988" rIns="161977" bIns="8098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1A4CD-9FEE-4A0F-B728-FBD1C9F20C9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9322647"/>
            <a:ext cx="5791200" cy="535517"/>
          </a:xfrm>
          <a:prstGeom prst="rect">
            <a:avLst/>
          </a:prstGeom>
        </p:spPr>
        <p:txBody>
          <a:bodyPr vert="horz" lIns="161977" tIns="80988" rIns="161977" bIns="8098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9322647"/>
            <a:ext cx="4267200" cy="535517"/>
          </a:xfrm>
          <a:prstGeom prst="rect">
            <a:avLst/>
          </a:prstGeom>
        </p:spPr>
        <p:txBody>
          <a:bodyPr vert="horz" lIns="161977" tIns="80988" rIns="161977" bIns="8098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EBD5-C3D1-47D2-B230-8F4B33550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19768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13" indent="-607413" algn="l" defTabSz="1619768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16062" indent="-506178" algn="l" defTabSz="1619768" rtl="0" eaLnBrk="1" latinLnBrk="0" hangingPunct="1">
        <a:spcBef>
          <a:spcPct val="20000"/>
        </a:spcBef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24710" indent="-404942" algn="l" defTabSz="1619768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34594" indent="-404942" algn="l" defTabSz="1619768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644478" indent="-404942" algn="l" defTabSz="1619768" rtl="0" eaLnBrk="1" latinLnBrk="0" hangingPunct="1">
        <a:spcBef>
          <a:spcPct val="20000"/>
        </a:spcBef>
        <a:buFont typeface="Arial" panose="020B0604020202020204" pitchFamily="34" charset="0"/>
        <a:buChar char="»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454362" indent="-404942" algn="l" defTabSz="16197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264247" indent="-404942" algn="l" defTabSz="16197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074131" indent="-404942" algn="l" defTabSz="16197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6884015" indent="-404942" algn="l" defTabSz="16197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197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09884" algn="l" defTabSz="16197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19768" algn="l" defTabSz="16197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29652" algn="l" defTabSz="16197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39536" algn="l" defTabSz="16197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49420" algn="l" defTabSz="16197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59304" algn="l" defTabSz="16197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69189" algn="l" defTabSz="16197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479073" algn="l" defTabSz="1619768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Box 135"/>
          <p:cNvSpPr txBox="1"/>
          <p:nvPr/>
        </p:nvSpPr>
        <p:spPr>
          <a:xfrm>
            <a:off x="1600200" y="458773"/>
            <a:ext cx="1990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00"/>
                </a:solidFill>
              </a:rPr>
              <a:t>DNA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600199" y="3433026"/>
            <a:ext cx="1990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00"/>
                </a:solidFill>
              </a:rPr>
              <a:t>RNA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600198" y="6698084"/>
            <a:ext cx="1990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00"/>
                </a:solidFill>
              </a:rPr>
              <a:t>Protein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139" name="Down Arrow 138"/>
          <p:cNvSpPr/>
          <p:nvPr/>
        </p:nvSpPr>
        <p:spPr>
          <a:xfrm>
            <a:off x="6551234" y="2248050"/>
            <a:ext cx="475016" cy="1027479"/>
          </a:xfrm>
          <a:prstGeom prst="downArrow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Down Arrow 139"/>
          <p:cNvSpPr/>
          <p:nvPr/>
        </p:nvSpPr>
        <p:spPr>
          <a:xfrm>
            <a:off x="6551234" y="5452934"/>
            <a:ext cx="475016" cy="1027479"/>
          </a:xfrm>
          <a:prstGeom prst="downArrow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2956480" y="2248050"/>
            <a:ext cx="3379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>
                <a:solidFill>
                  <a:srgbClr val="000000"/>
                </a:solidFill>
              </a:rPr>
              <a:t>Transcription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901622" y="5452934"/>
            <a:ext cx="3379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>
                <a:solidFill>
                  <a:srgbClr val="000000"/>
                </a:solidFill>
              </a:rPr>
              <a:t>Translation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43" name="Rounded Rectangle 142"/>
          <p:cNvSpPr/>
          <p:nvPr/>
        </p:nvSpPr>
        <p:spPr>
          <a:xfrm>
            <a:off x="4082382" y="885782"/>
            <a:ext cx="121149" cy="35921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4082382" y="1245000"/>
            <a:ext cx="121149" cy="36288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ounded Rectangle 144"/>
          <p:cNvSpPr/>
          <p:nvPr/>
        </p:nvSpPr>
        <p:spPr>
          <a:xfrm>
            <a:off x="3799213" y="713635"/>
            <a:ext cx="121149" cy="52639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ounded Rectangle 145"/>
          <p:cNvSpPr/>
          <p:nvPr/>
        </p:nvSpPr>
        <p:spPr>
          <a:xfrm>
            <a:off x="3799213" y="1240032"/>
            <a:ext cx="121149" cy="52639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ounded Rectangle 146"/>
          <p:cNvSpPr/>
          <p:nvPr/>
        </p:nvSpPr>
        <p:spPr>
          <a:xfrm>
            <a:off x="9638024" y="713633"/>
            <a:ext cx="121149" cy="52639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ounded Rectangle 147"/>
          <p:cNvSpPr/>
          <p:nvPr/>
        </p:nvSpPr>
        <p:spPr>
          <a:xfrm>
            <a:off x="9638024" y="1240031"/>
            <a:ext cx="121149" cy="52639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ounded Rectangle 148"/>
          <p:cNvSpPr/>
          <p:nvPr/>
        </p:nvSpPr>
        <p:spPr>
          <a:xfrm>
            <a:off x="5243330" y="800222"/>
            <a:ext cx="121149" cy="43980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/>
          <p:cNvSpPr/>
          <p:nvPr/>
        </p:nvSpPr>
        <p:spPr>
          <a:xfrm>
            <a:off x="5243330" y="1240029"/>
            <a:ext cx="121149" cy="46881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ounded Rectangle 150"/>
          <p:cNvSpPr/>
          <p:nvPr/>
        </p:nvSpPr>
        <p:spPr>
          <a:xfrm>
            <a:off x="4676992" y="800222"/>
            <a:ext cx="121149" cy="43980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ounded Rectangle 151"/>
          <p:cNvSpPr/>
          <p:nvPr/>
        </p:nvSpPr>
        <p:spPr>
          <a:xfrm>
            <a:off x="4676992" y="1240028"/>
            <a:ext cx="121149" cy="46881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ounded Rectangle 152"/>
          <p:cNvSpPr/>
          <p:nvPr/>
        </p:nvSpPr>
        <p:spPr>
          <a:xfrm>
            <a:off x="4960161" y="713633"/>
            <a:ext cx="121149" cy="52639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ounded Rectangle 153"/>
          <p:cNvSpPr/>
          <p:nvPr/>
        </p:nvSpPr>
        <p:spPr>
          <a:xfrm>
            <a:off x="4960161" y="1240031"/>
            <a:ext cx="121149" cy="52639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6443065" y="800222"/>
            <a:ext cx="121149" cy="43980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ounded Rectangle 155"/>
          <p:cNvSpPr/>
          <p:nvPr/>
        </p:nvSpPr>
        <p:spPr>
          <a:xfrm>
            <a:off x="6443065" y="1240027"/>
            <a:ext cx="121149" cy="46881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5876727" y="800222"/>
            <a:ext cx="121149" cy="43980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5876727" y="1240025"/>
            <a:ext cx="121149" cy="46881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ounded Rectangle 158"/>
          <p:cNvSpPr/>
          <p:nvPr/>
        </p:nvSpPr>
        <p:spPr>
          <a:xfrm>
            <a:off x="6159896" y="713631"/>
            <a:ext cx="121149" cy="52639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ounded Rectangle 159"/>
          <p:cNvSpPr/>
          <p:nvPr/>
        </p:nvSpPr>
        <p:spPr>
          <a:xfrm>
            <a:off x="6159896" y="1240028"/>
            <a:ext cx="121149" cy="52639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ounded Rectangle 160"/>
          <p:cNvSpPr/>
          <p:nvPr/>
        </p:nvSpPr>
        <p:spPr>
          <a:xfrm>
            <a:off x="7670113" y="800222"/>
            <a:ext cx="121149" cy="439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ounded Rectangle 161"/>
          <p:cNvSpPr/>
          <p:nvPr/>
        </p:nvSpPr>
        <p:spPr>
          <a:xfrm>
            <a:off x="7670113" y="1240024"/>
            <a:ext cx="121149" cy="4205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ounded Rectangle 162"/>
          <p:cNvSpPr/>
          <p:nvPr/>
        </p:nvSpPr>
        <p:spPr>
          <a:xfrm>
            <a:off x="7103776" y="800222"/>
            <a:ext cx="121149" cy="43979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ounded Rectangle 163"/>
          <p:cNvSpPr/>
          <p:nvPr/>
        </p:nvSpPr>
        <p:spPr>
          <a:xfrm>
            <a:off x="7103776" y="1240023"/>
            <a:ext cx="121149" cy="46881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ounded Rectangle 164"/>
          <p:cNvSpPr/>
          <p:nvPr/>
        </p:nvSpPr>
        <p:spPr>
          <a:xfrm>
            <a:off x="7386945" y="713628"/>
            <a:ext cx="121149" cy="52639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ounded Rectangle 165"/>
          <p:cNvSpPr/>
          <p:nvPr/>
        </p:nvSpPr>
        <p:spPr>
          <a:xfrm>
            <a:off x="7386945" y="1240025"/>
            <a:ext cx="121149" cy="52639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ounded Rectangle 166"/>
          <p:cNvSpPr/>
          <p:nvPr/>
        </p:nvSpPr>
        <p:spPr>
          <a:xfrm>
            <a:off x="8869848" y="800222"/>
            <a:ext cx="121149" cy="43979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ounded Rectangle 167"/>
          <p:cNvSpPr/>
          <p:nvPr/>
        </p:nvSpPr>
        <p:spPr>
          <a:xfrm>
            <a:off x="8869848" y="1240021"/>
            <a:ext cx="121149" cy="46882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ounded Rectangle 168"/>
          <p:cNvSpPr/>
          <p:nvPr/>
        </p:nvSpPr>
        <p:spPr>
          <a:xfrm>
            <a:off x="8303510" y="800222"/>
            <a:ext cx="121149" cy="43979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ounded Rectangle 169"/>
          <p:cNvSpPr/>
          <p:nvPr/>
        </p:nvSpPr>
        <p:spPr>
          <a:xfrm>
            <a:off x="8303510" y="1240020"/>
            <a:ext cx="121149" cy="46882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ounded Rectangle 170"/>
          <p:cNvSpPr/>
          <p:nvPr/>
        </p:nvSpPr>
        <p:spPr>
          <a:xfrm>
            <a:off x="8586679" y="713625"/>
            <a:ext cx="121149" cy="52639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ounded Rectangle 171"/>
          <p:cNvSpPr/>
          <p:nvPr/>
        </p:nvSpPr>
        <p:spPr>
          <a:xfrm>
            <a:off x="8586679" y="1240023"/>
            <a:ext cx="121149" cy="52639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 172"/>
          <p:cNvSpPr/>
          <p:nvPr/>
        </p:nvSpPr>
        <p:spPr>
          <a:xfrm>
            <a:off x="3695733" y="533400"/>
            <a:ext cx="6186018" cy="1413265"/>
          </a:xfrm>
          <a:custGeom>
            <a:avLst/>
            <a:gdLst>
              <a:gd name="connsiteX0" fmla="*/ 94412 w 4669033"/>
              <a:gd name="connsiteY0" fmla="*/ 30251 h 1066693"/>
              <a:gd name="connsiteX1" fmla="*/ 6782 w 4669033"/>
              <a:gd name="connsiteY1" fmla="*/ 22631 h 1066693"/>
              <a:gd name="connsiteX2" fmla="*/ 6782 w 4669033"/>
              <a:gd name="connsiteY2" fmla="*/ 79781 h 1066693"/>
              <a:gd name="connsiteX3" fmla="*/ 14402 w 4669033"/>
              <a:gd name="connsiteY3" fmla="*/ 136931 h 1066693"/>
              <a:gd name="connsiteX4" fmla="*/ 14402 w 4669033"/>
              <a:gd name="connsiteY4" fmla="*/ 171221 h 1066693"/>
              <a:gd name="connsiteX5" fmla="*/ 60122 w 4669033"/>
              <a:gd name="connsiteY5" fmla="*/ 175031 h 1066693"/>
              <a:gd name="connsiteX6" fmla="*/ 182042 w 4669033"/>
              <a:gd name="connsiteY6" fmla="*/ 232181 h 1066693"/>
              <a:gd name="connsiteX7" fmla="*/ 300152 w 4669033"/>
              <a:gd name="connsiteY7" fmla="*/ 342671 h 1066693"/>
              <a:gd name="connsiteX8" fmla="*/ 437312 w 4669033"/>
              <a:gd name="connsiteY8" fmla="*/ 517931 h 1066693"/>
              <a:gd name="connsiteX9" fmla="*/ 559232 w 4669033"/>
              <a:gd name="connsiteY9" fmla="*/ 719861 h 1066693"/>
              <a:gd name="connsiteX10" fmla="*/ 658292 w 4669033"/>
              <a:gd name="connsiteY10" fmla="*/ 841781 h 1066693"/>
              <a:gd name="connsiteX11" fmla="*/ 803072 w 4669033"/>
              <a:gd name="connsiteY11" fmla="*/ 990371 h 1066693"/>
              <a:gd name="connsiteX12" fmla="*/ 982142 w 4669033"/>
              <a:gd name="connsiteY12" fmla="*/ 1066571 h 1066693"/>
              <a:gd name="connsiteX13" fmla="*/ 1168832 w 4669033"/>
              <a:gd name="connsiteY13" fmla="*/ 1001801 h 1066693"/>
              <a:gd name="connsiteX14" fmla="*/ 1374572 w 4669033"/>
              <a:gd name="connsiteY14" fmla="*/ 788441 h 1066693"/>
              <a:gd name="connsiteX15" fmla="*/ 1485062 w 4669033"/>
              <a:gd name="connsiteY15" fmla="*/ 590321 h 1066693"/>
              <a:gd name="connsiteX16" fmla="*/ 1686992 w 4669033"/>
              <a:gd name="connsiteY16" fmla="*/ 296951 h 1066693"/>
              <a:gd name="connsiteX17" fmla="*/ 1843202 w 4669033"/>
              <a:gd name="connsiteY17" fmla="*/ 194081 h 1066693"/>
              <a:gd name="connsiteX18" fmla="*/ 1915592 w 4669033"/>
              <a:gd name="connsiteY18" fmla="*/ 178841 h 1066693"/>
              <a:gd name="connsiteX19" fmla="*/ 2064182 w 4669033"/>
              <a:gd name="connsiteY19" fmla="*/ 247421 h 1066693"/>
              <a:gd name="connsiteX20" fmla="*/ 2224202 w 4669033"/>
              <a:gd name="connsiteY20" fmla="*/ 441731 h 1066693"/>
              <a:gd name="connsiteX21" fmla="*/ 2311832 w 4669033"/>
              <a:gd name="connsiteY21" fmla="*/ 582701 h 1066693"/>
              <a:gd name="connsiteX22" fmla="*/ 2418512 w 4669033"/>
              <a:gd name="connsiteY22" fmla="*/ 769391 h 1066693"/>
              <a:gd name="connsiteX23" fmla="*/ 2605202 w 4669033"/>
              <a:gd name="connsiteY23" fmla="*/ 967511 h 1066693"/>
              <a:gd name="connsiteX24" fmla="*/ 2803322 w 4669033"/>
              <a:gd name="connsiteY24" fmla="*/ 1058951 h 1066693"/>
              <a:gd name="connsiteX25" fmla="*/ 2970962 w 4669033"/>
              <a:gd name="connsiteY25" fmla="*/ 997991 h 1066693"/>
              <a:gd name="connsiteX26" fmla="*/ 3191942 w 4669033"/>
              <a:gd name="connsiteY26" fmla="*/ 769391 h 1066693"/>
              <a:gd name="connsiteX27" fmla="*/ 3348152 w 4669033"/>
              <a:gd name="connsiteY27" fmla="*/ 536981 h 1066693"/>
              <a:gd name="connsiteX28" fmla="*/ 3492932 w 4669033"/>
              <a:gd name="connsiteY28" fmla="*/ 361721 h 1066693"/>
              <a:gd name="connsiteX29" fmla="*/ 3637712 w 4669033"/>
              <a:gd name="connsiteY29" fmla="*/ 209321 h 1066693"/>
              <a:gd name="connsiteX30" fmla="*/ 3740582 w 4669033"/>
              <a:gd name="connsiteY30" fmla="*/ 159791 h 1066693"/>
              <a:gd name="connsiteX31" fmla="*/ 3854882 w 4669033"/>
              <a:gd name="connsiteY31" fmla="*/ 224561 h 1066693"/>
              <a:gd name="connsiteX32" fmla="*/ 4037762 w 4669033"/>
              <a:gd name="connsiteY32" fmla="*/ 434111 h 1066693"/>
              <a:gd name="connsiteX33" fmla="*/ 4201592 w 4669033"/>
              <a:gd name="connsiteY33" fmla="*/ 658901 h 1066693"/>
              <a:gd name="connsiteX34" fmla="*/ 4350182 w 4669033"/>
              <a:gd name="connsiteY34" fmla="*/ 849401 h 1066693"/>
              <a:gd name="connsiteX35" fmla="*/ 4533062 w 4669033"/>
              <a:gd name="connsiteY35" fmla="*/ 1024661 h 1066693"/>
              <a:gd name="connsiteX36" fmla="*/ 4654982 w 4669033"/>
              <a:gd name="connsiteY36" fmla="*/ 1055141 h 1066693"/>
              <a:gd name="connsiteX37" fmla="*/ 4666412 w 4669033"/>
              <a:gd name="connsiteY37" fmla="*/ 994181 h 1066693"/>
              <a:gd name="connsiteX38" fmla="*/ 4654982 w 4669033"/>
              <a:gd name="connsiteY38" fmla="*/ 906551 h 1066693"/>
              <a:gd name="connsiteX39" fmla="*/ 4586402 w 4669033"/>
              <a:gd name="connsiteY39" fmla="*/ 879881 h 1066693"/>
              <a:gd name="connsiteX40" fmla="*/ 4460672 w 4669033"/>
              <a:gd name="connsiteY40" fmla="*/ 750341 h 1066693"/>
              <a:gd name="connsiteX41" fmla="*/ 4193972 w 4669033"/>
              <a:gd name="connsiteY41" fmla="*/ 388391 h 1066693"/>
              <a:gd name="connsiteX42" fmla="*/ 4026332 w 4669033"/>
              <a:gd name="connsiteY42" fmla="*/ 175031 h 1066693"/>
              <a:gd name="connsiteX43" fmla="*/ 3820592 w 4669033"/>
              <a:gd name="connsiteY43" fmla="*/ 18821 h 1066693"/>
              <a:gd name="connsiteX44" fmla="*/ 3702482 w 4669033"/>
              <a:gd name="connsiteY44" fmla="*/ 7391 h 1066693"/>
              <a:gd name="connsiteX45" fmla="*/ 3584372 w 4669033"/>
              <a:gd name="connsiteY45" fmla="*/ 60731 h 1066693"/>
              <a:gd name="connsiteX46" fmla="*/ 3424352 w 4669033"/>
              <a:gd name="connsiteY46" fmla="*/ 194081 h 1066693"/>
              <a:gd name="connsiteX47" fmla="*/ 3146222 w 4669033"/>
              <a:gd name="connsiteY47" fmla="*/ 571271 h 1066693"/>
              <a:gd name="connsiteX48" fmla="*/ 2955722 w 4669033"/>
              <a:gd name="connsiteY48" fmla="*/ 815111 h 1066693"/>
              <a:gd name="connsiteX49" fmla="*/ 2822372 w 4669033"/>
              <a:gd name="connsiteY49" fmla="*/ 906551 h 1066693"/>
              <a:gd name="connsiteX50" fmla="*/ 2727122 w 4669033"/>
              <a:gd name="connsiteY50" fmla="*/ 864641 h 1066693"/>
              <a:gd name="connsiteX51" fmla="*/ 2639492 w 4669033"/>
              <a:gd name="connsiteY51" fmla="*/ 799871 h 1066693"/>
              <a:gd name="connsiteX52" fmla="*/ 2517572 w 4669033"/>
              <a:gd name="connsiteY52" fmla="*/ 647471 h 1066693"/>
              <a:gd name="connsiteX53" fmla="*/ 2334692 w 4669033"/>
              <a:gd name="connsiteY53" fmla="*/ 331241 h 1066693"/>
              <a:gd name="connsiteX54" fmla="*/ 2163242 w 4669033"/>
              <a:gd name="connsiteY54" fmla="*/ 121691 h 1066693"/>
              <a:gd name="connsiteX55" fmla="*/ 2010842 w 4669033"/>
              <a:gd name="connsiteY55" fmla="*/ 37871 h 1066693"/>
              <a:gd name="connsiteX56" fmla="*/ 1915592 w 4669033"/>
              <a:gd name="connsiteY56" fmla="*/ 18821 h 1066693"/>
              <a:gd name="connsiteX57" fmla="*/ 1747952 w 4669033"/>
              <a:gd name="connsiteY57" fmla="*/ 49301 h 1066693"/>
              <a:gd name="connsiteX58" fmla="*/ 1549832 w 4669033"/>
              <a:gd name="connsiteY58" fmla="*/ 224561 h 1066693"/>
              <a:gd name="connsiteX59" fmla="*/ 1405052 w 4669033"/>
              <a:gd name="connsiteY59" fmla="*/ 418871 h 1066693"/>
              <a:gd name="connsiteX60" fmla="*/ 1271702 w 4669033"/>
              <a:gd name="connsiteY60" fmla="*/ 685571 h 1066693"/>
              <a:gd name="connsiteX61" fmla="*/ 1126922 w 4669033"/>
              <a:gd name="connsiteY61" fmla="*/ 841781 h 1066693"/>
              <a:gd name="connsiteX62" fmla="*/ 982142 w 4669033"/>
              <a:gd name="connsiteY62" fmla="*/ 906551 h 1066693"/>
              <a:gd name="connsiteX63" fmla="*/ 860222 w 4669033"/>
              <a:gd name="connsiteY63" fmla="*/ 853211 h 1066693"/>
              <a:gd name="connsiteX64" fmla="*/ 639242 w 4669033"/>
              <a:gd name="connsiteY64" fmla="*/ 582701 h 1066693"/>
              <a:gd name="connsiteX65" fmla="*/ 471602 w 4669033"/>
              <a:gd name="connsiteY65" fmla="*/ 312191 h 1066693"/>
              <a:gd name="connsiteX66" fmla="*/ 303962 w 4669033"/>
              <a:gd name="connsiteY66" fmla="*/ 133121 h 1066693"/>
              <a:gd name="connsiteX67" fmla="*/ 159182 w 4669033"/>
              <a:gd name="connsiteY67" fmla="*/ 49301 h 1066693"/>
              <a:gd name="connsiteX68" fmla="*/ 94412 w 4669033"/>
              <a:gd name="connsiteY68" fmla="*/ 30251 h 1066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669033" h="1066693">
                <a:moveTo>
                  <a:pt x="94412" y="30251"/>
                </a:moveTo>
                <a:cubicBezTo>
                  <a:pt x="69012" y="25806"/>
                  <a:pt x="21387" y="14376"/>
                  <a:pt x="6782" y="22631"/>
                </a:cubicBezTo>
                <a:cubicBezTo>
                  <a:pt x="-7823" y="30886"/>
                  <a:pt x="5512" y="60731"/>
                  <a:pt x="6782" y="79781"/>
                </a:cubicBezTo>
                <a:cubicBezTo>
                  <a:pt x="8052" y="98831"/>
                  <a:pt x="13132" y="121691"/>
                  <a:pt x="14402" y="136931"/>
                </a:cubicBezTo>
                <a:cubicBezTo>
                  <a:pt x="15672" y="152171"/>
                  <a:pt x="6782" y="164871"/>
                  <a:pt x="14402" y="171221"/>
                </a:cubicBezTo>
                <a:cubicBezTo>
                  <a:pt x="22022" y="177571"/>
                  <a:pt x="32182" y="164871"/>
                  <a:pt x="60122" y="175031"/>
                </a:cubicBezTo>
                <a:cubicBezTo>
                  <a:pt x="88062" y="185191"/>
                  <a:pt x="142037" y="204241"/>
                  <a:pt x="182042" y="232181"/>
                </a:cubicBezTo>
                <a:cubicBezTo>
                  <a:pt x="222047" y="260121"/>
                  <a:pt x="257607" y="295046"/>
                  <a:pt x="300152" y="342671"/>
                </a:cubicBezTo>
                <a:cubicBezTo>
                  <a:pt x="342697" y="390296"/>
                  <a:pt x="394132" y="455066"/>
                  <a:pt x="437312" y="517931"/>
                </a:cubicBezTo>
                <a:cubicBezTo>
                  <a:pt x="480492" y="580796"/>
                  <a:pt x="522402" y="665886"/>
                  <a:pt x="559232" y="719861"/>
                </a:cubicBezTo>
                <a:cubicBezTo>
                  <a:pt x="596062" y="773836"/>
                  <a:pt x="617652" y="796696"/>
                  <a:pt x="658292" y="841781"/>
                </a:cubicBezTo>
                <a:cubicBezTo>
                  <a:pt x="698932" y="886866"/>
                  <a:pt x="749097" y="952906"/>
                  <a:pt x="803072" y="990371"/>
                </a:cubicBezTo>
                <a:cubicBezTo>
                  <a:pt x="857047" y="1027836"/>
                  <a:pt x="921182" y="1064666"/>
                  <a:pt x="982142" y="1066571"/>
                </a:cubicBezTo>
                <a:cubicBezTo>
                  <a:pt x="1043102" y="1068476"/>
                  <a:pt x="1103427" y="1048156"/>
                  <a:pt x="1168832" y="1001801"/>
                </a:cubicBezTo>
                <a:cubicBezTo>
                  <a:pt x="1234237" y="955446"/>
                  <a:pt x="1321867" y="857021"/>
                  <a:pt x="1374572" y="788441"/>
                </a:cubicBezTo>
                <a:cubicBezTo>
                  <a:pt x="1427277" y="719861"/>
                  <a:pt x="1432992" y="672236"/>
                  <a:pt x="1485062" y="590321"/>
                </a:cubicBezTo>
                <a:cubicBezTo>
                  <a:pt x="1537132" y="508406"/>
                  <a:pt x="1627302" y="362991"/>
                  <a:pt x="1686992" y="296951"/>
                </a:cubicBezTo>
                <a:cubicBezTo>
                  <a:pt x="1746682" y="230911"/>
                  <a:pt x="1805102" y="213766"/>
                  <a:pt x="1843202" y="194081"/>
                </a:cubicBezTo>
                <a:cubicBezTo>
                  <a:pt x="1881302" y="174396"/>
                  <a:pt x="1878762" y="169951"/>
                  <a:pt x="1915592" y="178841"/>
                </a:cubicBezTo>
                <a:cubicBezTo>
                  <a:pt x="1952422" y="187731"/>
                  <a:pt x="2012747" y="203606"/>
                  <a:pt x="2064182" y="247421"/>
                </a:cubicBezTo>
                <a:cubicBezTo>
                  <a:pt x="2115617" y="291236"/>
                  <a:pt x="2182927" y="385851"/>
                  <a:pt x="2224202" y="441731"/>
                </a:cubicBezTo>
                <a:cubicBezTo>
                  <a:pt x="2265477" y="497611"/>
                  <a:pt x="2279447" y="528091"/>
                  <a:pt x="2311832" y="582701"/>
                </a:cubicBezTo>
                <a:cubicBezTo>
                  <a:pt x="2344217" y="637311"/>
                  <a:pt x="2369617" y="705256"/>
                  <a:pt x="2418512" y="769391"/>
                </a:cubicBezTo>
                <a:cubicBezTo>
                  <a:pt x="2467407" y="833526"/>
                  <a:pt x="2541067" y="919251"/>
                  <a:pt x="2605202" y="967511"/>
                </a:cubicBezTo>
                <a:cubicBezTo>
                  <a:pt x="2669337" y="1015771"/>
                  <a:pt x="2742362" y="1053871"/>
                  <a:pt x="2803322" y="1058951"/>
                </a:cubicBezTo>
                <a:cubicBezTo>
                  <a:pt x="2864282" y="1064031"/>
                  <a:pt x="2906192" y="1046251"/>
                  <a:pt x="2970962" y="997991"/>
                </a:cubicBezTo>
                <a:cubicBezTo>
                  <a:pt x="3035732" y="949731"/>
                  <a:pt x="3129077" y="846226"/>
                  <a:pt x="3191942" y="769391"/>
                </a:cubicBezTo>
                <a:cubicBezTo>
                  <a:pt x="3254807" y="692556"/>
                  <a:pt x="3297987" y="604926"/>
                  <a:pt x="3348152" y="536981"/>
                </a:cubicBezTo>
                <a:cubicBezTo>
                  <a:pt x="3398317" y="469036"/>
                  <a:pt x="3444672" y="416331"/>
                  <a:pt x="3492932" y="361721"/>
                </a:cubicBezTo>
                <a:cubicBezTo>
                  <a:pt x="3541192" y="307111"/>
                  <a:pt x="3596437" y="242976"/>
                  <a:pt x="3637712" y="209321"/>
                </a:cubicBezTo>
                <a:cubicBezTo>
                  <a:pt x="3678987" y="175666"/>
                  <a:pt x="3704387" y="157251"/>
                  <a:pt x="3740582" y="159791"/>
                </a:cubicBezTo>
                <a:cubicBezTo>
                  <a:pt x="3776777" y="162331"/>
                  <a:pt x="3805352" y="178841"/>
                  <a:pt x="3854882" y="224561"/>
                </a:cubicBezTo>
                <a:cubicBezTo>
                  <a:pt x="3904412" y="270281"/>
                  <a:pt x="3979977" y="361721"/>
                  <a:pt x="4037762" y="434111"/>
                </a:cubicBezTo>
                <a:cubicBezTo>
                  <a:pt x="4095547" y="506501"/>
                  <a:pt x="4149522" y="589686"/>
                  <a:pt x="4201592" y="658901"/>
                </a:cubicBezTo>
                <a:cubicBezTo>
                  <a:pt x="4253662" y="728116"/>
                  <a:pt x="4294937" y="788441"/>
                  <a:pt x="4350182" y="849401"/>
                </a:cubicBezTo>
                <a:cubicBezTo>
                  <a:pt x="4405427" y="910361"/>
                  <a:pt x="4482262" y="990371"/>
                  <a:pt x="4533062" y="1024661"/>
                </a:cubicBezTo>
                <a:cubicBezTo>
                  <a:pt x="4583862" y="1058951"/>
                  <a:pt x="4632757" y="1060221"/>
                  <a:pt x="4654982" y="1055141"/>
                </a:cubicBezTo>
                <a:cubicBezTo>
                  <a:pt x="4677207" y="1050061"/>
                  <a:pt x="4666412" y="1018946"/>
                  <a:pt x="4666412" y="994181"/>
                </a:cubicBezTo>
                <a:cubicBezTo>
                  <a:pt x="4666412" y="969416"/>
                  <a:pt x="4668317" y="925601"/>
                  <a:pt x="4654982" y="906551"/>
                </a:cubicBezTo>
                <a:cubicBezTo>
                  <a:pt x="4641647" y="887501"/>
                  <a:pt x="4618787" y="905916"/>
                  <a:pt x="4586402" y="879881"/>
                </a:cubicBezTo>
                <a:cubicBezTo>
                  <a:pt x="4554017" y="853846"/>
                  <a:pt x="4526077" y="832256"/>
                  <a:pt x="4460672" y="750341"/>
                </a:cubicBezTo>
                <a:cubicBezTo>
                  <a:pt x="4395267" y="668426"/>
                  <a:pt x="4266362" y="484276"/>
                  <a:pt x="4193972" y="388391"/>
                </a:cubicBezTo>
                <a:cubicBezTo>
                  <a:pt x="4121582" y="292506"/>
                  <a:pt x="4088562" y="236626"/>
                  <a:pt x="4026332" y="175031"/>
                </a:cubicBezTo>
                <a:cubicBezTo>
                  <a:pt x="3964102" y="113436"/>
                  <a:pt x="3874567" y="46761"/>
                  <a:pt x="3820592" y="18821"/>
                </a:cubicBezTo>
                <a:cubicBezTo>
                  <a:pt x="3766617" y="-9119"/>
                  <a:pt x="3741852" y="406"/>
                  <a:pt x="3702482" y="7391"/>
                </a:cubicBezTo>
                <a:cubicBezTo>
                  <a:pt x="3663112" y="14376"/>
                  <a:pt x="3630727" y="29616"/>
                  <a:pt x="3584372" y="60731"/>
                </a:cubicBezTo>
                <a:cubicBezTo>
                  <a:pt x="3538017" y="91846"/>
                  <a:pt x="3497377" y="108991"/>
                  <a:pt x="3424352" y="194081"/>
                </a:cubicBezTo>
                <a:cubicBezTo>
                  <a:pt x="3351327" y="279171"/>
                  <a:pt x="3224327" y="467766"/>
                  <a:pt x="3146222" y="571271"/>
                </a:cubicBezTo>
                <a:cubicBezTo>
                  <a:pt x="3068117" y="674776"/>
                  <a:pt x="3009697" y="759231"/>
                  <a:pt x="2955722" y="815111"/>
                </a:cubicBezTo>
                <a:cubicBezTo>
                  <a:pt x="2901747" y="870991"/>
                  <a:pt x="2860472" y="898296"/>
                  <a:pt x="2822372" y="906551"/>
                </a:cubicBezTo>
                <a:cubicBezTo>
                  <a:pt x="2784272" y="914806"/>
                  <a:pt x="2757602" y="882421"/>
                  <a:pt x="2727122" y="864641"/>
                </a:cubicBezTo>
                <a:cubicBezTo>
                  <a:pt x="2696642" y="846861"/>
                  <a:pt x="2674417" y="836066"/>
                  <a:pt x="2639492" y="799871"/>
                </a:cubicBezTo>
                <a:cubicBezTo>
                  <a:pt x="2604567" y="763676"/>
                  <a:pt x="2568372" y="725576"/>
                  <a:pt x="2517572" y="647471"/>
                </a:cubicBezTo>
                <a:cubicBezTo>
                  <a:pt x="2466772" y="569366"/>
                  <a:pt x="2393747" y="418871"/>
                  <a:pt x="2334692" y="331241"/>
                </a:cubicBezTo>
                <a:cubicBezTo>
                  <a:pt x="2275637" y="243611"/>
                  <a:pt x="2217217" y="170586"/>
                  <a:pt x="2163242" y="121691"/>
                </a:cubicBezTo>
                <a:cubicBezTo>
                  <a:pt x="2109267" y="72796"/>
                  <a:pt x="2052117" y="55016"/>
                  <a:pt x="2010842" y="37871"/>
                </a:cubicBezTo>
                <a:cubicBezTo>
                  <a:pt x="1969567" y="20726"/>
                  <a:pt x="1959407" y="16916"/>
                  <a:pt x="1915592" y="18821"/>
                </a:cubicBezTo>
                <a:cubicBezTo>
                  <a:pt x="1871777" y="20726"/>
                  <a:pt x="1808912" y="15011"/>
                  <a:pt x="1747952" y="49301"/>
                </a:cubicBezTo>
                <a:cubicBezTo>
                  <a:pt x="1686992" y="83591"/>
                  <a:pt x="1606982" y="162966"/>
                  <a:pt x="1549832" y="224561"/>
                </a:cubicBezTo>
                <a:cubicBezTo>
                  <a:pt x="1492682" y="286156"/>
                  <a:pt x="1451407" y="342036"/>
                  <a:pt x="1405052" y="418871"/>
                </a:cubicBezTo>
                <a:cubicBezTo>
                  <a:pt x="1358697" y="495706"/>
                  <a:pt x="1318057" y="615086"/>
                  <a:pt x="1271702" y="685571"/>
                </a:cubicBezTo>
                <a:cubicBezTo>
                  <a:pt x="1225347" y="756056"/>
                  <a:pt x="1175182" y="804951"/>
                  <a:pt x="1126922" y="841781"/>
                </a:cubicBezTo>
                <a:cubicBezTo>
                  <a:pt x="1078662" y="878611"/>
                  <a:pt x="1026592" y="904646"/>
                  <a:pt x="982142" y="906551"/>
                </a:cubicBezTo>
                <a:cubicBezTo>
                  <a:pt x="937692" y="908456"/>
                  <a:pt x="917372" y="907186"/>
                  <a:pt x="860222" y="853211"/>
                </a:cubicBezTo>
                <a:cubicBezTo>
                  <a:pt x="803072" y="799236"/>
                  <a:pt x="704012" y="672871"/>
                  <a:pt x="639242" y="582701"/>
                </a:cubicBezTo>
                <a:cubicBezTo>
                  <a:pt x="574472" y="492531"/>
                  <a:pt x="527482" y="387121"/>
                  <a:pt x="471602" y="312191"/>
                </a:cubicBezTo>
                <a:cubicBezTo>
                  <a:pt x="415722" y="237261"/>
                  <a:pt x="356032" y="176936"/>
                  <a:pt x="303962" y="133121"/>
                </a:cubicBezTo>
                <a:cubicBezTo>
                  <a:pt x="251892" y="89306"/>
                  <a:pt x="194107" y="66446"/>
                  <a:pt x="159182" y="49301"/>
                </a:cubicBezTo>
                <a:cubicBezTo>
                  <a:pt x="124257" y="32156"/>
                  <a:pt x="119812" y="34696"/>
                  <a:pt x="94412" y="30251"/>
                </a:cubicBezTo>
                <a:close/>
              </a:path>
            </a:pathLst>
          </a:custGeom>
          <a:solidFill>
            <a:schemeClr val="accent3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 173"/>
          <p:cNvSpPr/>
          <p:nvPr/>
        </p:nvSpPr>
        <p:spPr>
          <a:xfrm flipV="1">
            <a:off x="3695733" y="533400"/>
            <a:ext cx="6186018" cy="1413265"/>
          </a:xfrm>
          <a:custGeom>
            <a:avLst/>
            <a:gdLst>
              <a:gd name="connsiteX0" fmla="*/ 94412 w 4669033"/>
              <a:gd name="connsiteY0" fmla="*/ 30251 h 1066693"/>
              <a:gd name="connsiteX1" fmla="*/ 6782 w 4669033"/>
              <a:gd name="connsiteY1" fmla="*/ 22631 h 1066693"/>
              <a:gd name="connsiteX2" fmla="*/ 6782 w 4669033"/>
              <a:gd name="connsiteY2" fmla="*/ 79781 h 1066693"/>
              <a:gd name="connsiteX3" fmla="*/ 14402 w 4669033"/>
              <a:gd name="connsiteY3" fmla="*/ 136931 h 1066693"/>
              <a:gd name="connsiteX4" fmla="*/ 14402 w 4669033"/>
              <a:gd name="connsiteY4" fmla="*/ 171221 h 1066693"/>
              <a:gd name="connsiteX5" fmla="*/ 60122 w 4669033"/>
              <a:gd name="connsiteY5" fmla="*/ 175031 h 1066693"/>
              <a:gd name="connsiteX6" fmla="*/ 182042 w 4669033"/>
              <a:gd name="connsiteY6" fmla="*/ 232181 h 1066693"/>
              <a:gd name="connsiteX7" fmla="*/ 300152 w 4669033"/>
              <a:gd name="connsiteY7" fmla="*/ 342671 h 1066693"/>
              <a:gd name="connsiteX8" fmla="*/ 437312 w 4669033"/>
              <a:gd name="connsiteY8" fmla="*/ 517931 h 1066693"/>
              <a:gd name="connsiteX9" fmla="*/ 559232 w 4669033"/>
              <a:gd name="connsiteY9" fmla="*/ 719861 h 1066693"/>
              <a:gd name="connsiteX10" fmla="*/ 658292 w 4669033"/>
              <a:gd name="connsiteY10" fmla="*/ 841781 h 1066693"/>
              <a:gd name="connsiteX11" fmla="*/ 803072 w 4669033"/>
              <a:gd name="connsiteY11" fmla="*/ 990371 h 1066693"/>
              <a:gd name="connsiteX12" fmla="*/ 982142 w 4669033"/>
              <a:gd name="connsiteY12" fmla="*/ 1066571 h 1066693"/>
              <a:gd name="connsiteX13" fmla="*/ 1168832 w 4669033"/>
              <a:gd name="connsiteY13" fmla="*/ 1001801 h 1066693"/>
              <a:gd name="connsiteX14" fmla="*/ 1374572 w 4669033"/>
              <a:gd name="connsiteY14" fmla="*/ 788441 h 1066693"/>
              <a:gd name="connsiteX15" fmla="*/ 1485062 w 4669033"/>
              <a:gd name="connsiteY15" fmla="*/ 590321 h 1066693"/>
              <a:gd name="connsiteX16" fmla="*/ 1686992 w 4669033"/>
              <a:gd name="connsiteY16" fmla="*/ 296951 h 1066693"/>
              <a:gd name="connsiteX17" fmla="*/ 1843202 w 4669033"/>
              <a:gd name="connsiteY17" fmla="*/ 194081 h 1066693"/>
              <a:gd name="connsiteX18" fmla="*/ 1915592 w 4669033"/>
              <a:gd name="connsiteY18" fmla="*/ 178841 h 1066693"/>
              <a:gd name="connsiteX19" fmla="*/ 2064182 w 4669033"/>
              <a:gd name="connsiteY19" fmla="*/ 247421 h 1066693"/>
              <a:gd name="connsiteX20" fmla="*/ 2224202 w 4669033"/>
              <a:gd name="connsiteY20" fmla="*/ 441731 h 1066693"/>
              <a:gd name="connsiteX21" fmla="*/ 2311832 w 4669033"/>
              <a:gd name="connsiteY21" fmla="*/ 582701 h 1066693"/>
              <a:gd name="connsiteX22" fmla="*/ 2418512 w 4669033"/>
              <a:gd name="connsiteY22" fmla="*/ 769391 h 1066693"/>
              <a:gd name="connsiteX23" fmla="*/ 2605202 w 4669033"/>
              <a:gd name="connsiteY23" fmla="*/ 967511 h 1066693"/>
              <a:gd name="connsiteX24" fmla="*/ 2803322 w 4669033"/>
              <a:gd name="connsiteY24" fmla="*/ 1058951 h 1066693"/>
              <a:gd name="connsiteX25" fmla="*/ 2970962 w 4669033"/>
              <a:gd name="connsiteY25" fmla="*/ 997991 h 1066693"/>
              <a:gd name="connsiteX26" fmla="*/ 3191942 w 4669033"/>
              <a:gd name="connsiteY26" fmla="*/ 769391 h 1066693"/>
              <a:gd name="connsiteX27" fmla="*/ 3348152 w 4669033"/>
              <a:gd name="connsiteY27" fmla="*/ 536981 h 1066693"/>
              <a:gd name="connsiteX28" fmla="*/ 3492932 w 4669033"/>
              <a:gd name="connsiteY28" fmla="*/ 361721 h 1066693"/>
              <a:gd name="connsiteX29" fmla="*/ 3637712 w 4669033"/>
              <a:gd name="connsiteY29" fmla="*/ 209321 h 1066693"/>
              <a:gd name="connsiteX30" fmla="*/ 3740582 w 4669033"/>
              <a:gd name="connsiteY30" fmla="*/ 159791 h 1066693"/>
              <a:gd name="connsiteX31" fmla="*/ 3854882 w 4669033"/>
              <a:gd name="connsiteY31" fmla="*/ 224561 h 1066693"/>
              <a:gd name="connsiteX32" fmla="*/ 4037762 w 4669033"/>
              <a:gd name="connsiteY32" fmla="*/ 434111 h 1066693"/>
              <a:gd name="connsiteX33" fmla="*/ 4201592 w 4669033"/>
              <a:gd name="connsiteY33" fmla="*/ 658901 h 1066693"/>
              <a:gd name="connsiteX34" fmla="*/ 4350182 w 4669033"/>
              <a:gd name="connsiteY34" fmla="*/ 849401 h 1066693"/>
              <a:gd name="connsiteX35" fmla="*/ 4533062 w 4669033"/>
              <a:gd name="connsiteY35" fmla="*/ 1024661 h 1066693"/>
              <a:gd name="connsiteX36" fmla="*/ 4654982 w 4669033"/>
              <a:gd name="connsiteY36" fmla="*/ 1055141 h 1066693"/>
              <a:gd name="connsiteX37" fmla="*/ 4666412 w 4669033"/>
              <a:gd name="connsiteY37" fmla="*/ 994181 h 1066693"/>
              <a:gd name="connsiteX38" fmla="*/ 4654982 w 4669033"/>
              <a:gd name="connsiteY38" fmla="*/ 906551 h 1066693"/>
              <a:gd name="connsiteX39" fmla="*/ 4586402 w 4669033"/>
              <a:gd name="connsiteY39" fmla="*/ 879881 h 1066693"/>
              <a:gd name="connsiteX40" fmla="*/ 4460672 w 4669033"/>
              <a:gd name="connsiteY40" fmla="*/ 750341 h 1066693"/>
              <a:gd name="connsiteX41" fmla="*/ 4193972 w 4669033"/>
              <a:gd name="connsiteY41" fmla="*/ 388391 h 1066693"/>
              <a:gd name="connsiteX42" fmla="*/ 4026332 w 4669033"/>
              <a:gd name="connsiteY42" fmla="*/ 175031 h 1066693"/>
              <a:gd name="connsiteX43" fmla="*/ 3820592 w 4669033"/>
              <a:gd name="connsiteY43" fmla="*/ 18821 h 1066693"/>
              <a:gd name="connsiteX44" fmla="*/ 3702482 w 4669033"/>
              <a:gd name="connsiteY44" fmla="*/ 7391 h 1066693"/>
              <a:gd name="connsiteX45" fmla="*/ 3584372 w 4669033"/>
              <a:gd name="connsiteY45" fmla="*/ 60731 h 1066693"/>
              <a:gd name="connsiteX46" fmla="*/ 3424352 w 4669033"/>
              <a:gd name="connsiteY46" fmla="*/ 194081 h 1066693"/>
              <a:gd name="connsiteX47" fmla="*/ 3146222 w 4669033"/>
              <a:gd name="connsiteY47" fmla="*/ 571271 h 1066693"/>
              <a:gd name="connsiteX48" fmla="*/ 2955722 w 4669033"/>
              <a:gd name="connsiteY48" fmla="*/ 815111 h 1066693"/>
              <a:gd name="connsiteX49" fmla="*/ 2822372 w 4669033"/>
              <a:gd name="connsiteY49" fmla="*/ 906551 h 1066693"/>
              <a:gd name="connsiteX50" fmla="*/ 2727122 w 4669033"/>
              <a:gd name="connsiteY50" fmla="*/ 864641 h 1066693"/>
              <a:gd name="connsiteX51" fmla="*/ 2639492 w 4669033"/>
              <a:gd name="connsiteY51" fmla="*/ 799871 h 1066693"/>
              <a:gd name="connsiteX52" fmla="*/ 2517572 w 4669033"/>
              <a:gd name="connsiteY52" fmla="*/ 647471 h 1066693"/>
              <a:gd name="connsiteX53" fmla="*/ 2334692 w 4669033"/>
              <a:gd name="connsiteY53" fmla="*/ 331241 h 1066693"/>
              <a:gd name="connsiteX54" fmla="*/ 2163242 w 4669033"/>
              <a:gd name="connsiteY54" fmla="*/ 121691 h 1066693"/>
              <a:gd name="connsiteX55" fmla="*/ 2010842 w 4669033"/>
              <a:gd name="connsiteY55" fmla="*/ 37871 h 1066693"/>
              <a:gd name="connsiteX56" fmla="*/ 1915592 w 4669033"/>
              <a:gd name="connsiteY56" fmla="*/ 18821 h 1066693"/>
              <a:gd name="connsiteX57" fmla="*/ 1747952 w 4669033"/>
              <a:gd name="connsiteY57" fmla="*/ 49301 h 1066693"/>
              <a:gd name="connsiteX58" fmla="*/ 1549832 w 4669033"/>
              <a:gd name="connsiteY58" fmla="*/ 224561 h 1066693"/>
              <a:gd name="connsiteX59" fmla="*/ 1405052 w 4669033"/>
              <a:gd name="connsiteY59" fmla="*/ 418871 h 1066693"/>
              <a:gd name="connsiteX60" fmla="*/ 1271702 w 4669033"/>
              <a:gd name="connsiteY60" fmla="*/ 685571 h 1066693"/>
              <a:gd name="connsiteX61" fmla="*/ 1126922 w 4669033"/>
              <a:gd name="connsiteY61" fmla="*/ 841781 h 1066693"/>
              <a:gd name="connsiteX62" fmla="*/ 982142 w 4669033"/>
              <a:gd name="connsiteY62" fmla="*/ 906551 h 1066693"/>
              <a:gd name="connsiteX63" fmla="*/ 860222 w 4669033"/>
              <a:gd name="connsiteY63" fmla="*/ 853211 h 1066693"/>
              <a:gd name="connsiteX64" fmla="*/ 639242 w 4669033"/>
              <a:gd name="connsiteY64" fmla="*/ 582701 h 1066693"/>
              <a:gd name="connsiteX65" fmla="*/ 471602 w 4669033"/>
              <a:gd name="connsiteY65" fmla="*/ 312191 h 1066693"/>
              <a:gd name="connsiteX66" fmla="*/ 303962 w 4669033"/>
              <a:gd name="connsiteY66" fmla="*/ 133121 h 1066693"/>
              <a:gd name="connsiteX67" fmla="*/ 159182 w 4669033"/>
              <a:gd name="connsiteY67" fmla="*/ 49301 h 1066693"/>
              <a:gd name="connsiteX68" fmla="*/ 94412 w 4669033"/>
              <a:gd name="connsiteY68" fmla="*/ 30251 h 1066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669033" h="1066693">
                <a:moveTo>
                  <a:pt x="94412" y="30251"/>
                </a:moveTo>
                <a:cubicBezTo>
                  <a:pt x="69012" y="25806"/>
                  <a:pt x="21387" y="14376"/>
                  <a:pt x="6782" y="22631"/>
                </a:cubicBezTo>
                <a:cubicBezTo>
                  <a:pt x="-7823" y="30886"/>
                  <a:pt x="5512" y="60731"/>
                  <a:pt x="6782" y="79781"/>
                </a:cubicBezTo>
                <a:cubicBezTo>
                  <a:pt x="8052" y="98831"/>
                  <a:pt x="13132" y="121691"/>
                  <a:pt x="14402" y="136931"/>
                </a:cubicBezTo>
                <a:cubicBezTo>
                  <a:pt x="15672" y="152171"/>
                  <a:pt x="6782" y="164871"/>
                  <a:pt x="14402" y="171221"/>
                </a:cubicBezTo>
                <a:cubicBezTo>
                  <a:pt x="22022" y="177571"/>
                  <a:pt x="32182" y="164871"/>
                  <a:pt x="60122" y="175031"/>
                </a:cubicBezTo>
                <a:cubicBezTo>
                  <a:pt x="88062" y="185191"/>
                  <a:pt x="142037" y="204241"/>
                  <a:pt x="182042" y="232181"/>
                </a:cubicBezTo>
                <a:cubicBezTo>
                  <a:pt x="222047" y="260121"/>
                  <a:pt x="257607" y="295046"/>
                  <a:pt x="300152" y="342671"/>
                </a:cubicBezTo>
                <a:cubicBezTo>
                  <a:pt x="342697" y="390296"/>
                  <a:pt x="394132" y="455066"/>
                  <a:pt x="437312" y="517931"/>
                </a:cubicBezTo>
                <a:cubicBezTo>
                  <a:pt x="480492" y="580796"/>
                  <a:pt x="522402" y="665886"/>
                  <a:pt x="559232" y="719861"/>
                </a:cubicBezTo>
                <a:cubicBezTo>
                  <a:pt x="596062" y="773836"/>
                  <a:pt x="617652" y="796696"/>
                  <a:pt x="658292" y="841781"/>
                </a:cubicBezTo>
                <a:cubicBezTo>
                  <a:pt x="698932" y="886866"/>
                  <a:pt x="749097" y="952906"/>
                  <a:pt x="803072" y="990371"/>
                </a:cubicBezTo>
                <a:cubicBezTo>
                  <a:pt x="857047" y="1027836"/>
                  <a:pt x="921182" y="1064666"/>
                  <a:pt x="982142" y="1066571"/>
                </a:cubicBezTo>
                <a:cubicBezTo>
                  <a:pt x="1043102" y="1068476"/>
                  <a:pt x="1103427" y="1048156"/>
                  <a:pt x="1168832" y="1001801"/>
                </a:cubicBezTo>
                <a:cubicBezTo>
                  <a:pt x="1234237" y="955446"/>
                  <a:pt x="1321867" y="857021"/>
                  <a:pt x="1374572" y="788441"/>
                </a:cubicBezTo>
                <a:cubicBezTo>
                  <a:pt x="1427277" y="719861"/>
                  <a:pt x="1432992" y="672236"/>
                  <a:pt x="1485062" y="590321"/>
                </a:cubicBezTo>
                <a:cubicBezTo>
                  <a:pt x="1537132" y="508406"/>
                  <a:pt x="1627302" y="362991"/>
                  <a:pt x="1686992" y="296951"/>
                </a:cubicBezTo>
                <a:cubicBezTo>
                  <a:pt x="1746682" y="230911"/>
                  <a:pt x="1805102" y="213766"/>
                  <a:pt x="1843202" y="194081"/>
                </a:cubicBezTo>
                <a:cubicBezTo>
                  <a:pt x="1881302" y="174396"/>
                  <a:pt x="1878762" y="169951"/>
                  <a:pt x="1915592" y="178841"/>
                </a:cubicBezTo>
                <a:cubicBezTo>
                  <a:pt x="1952422" y="187731"/>
                  <a:pt x="2012747" y="203606"/>
                  <a:pt x="2064182" y="247421"/>
                </a:cubicBezTo>
                <a:cubicBezTo>
                  <a:pt x="2115617" y="291236"/>
                  <a:pt x="2182927" y="385851"/>
                  <a:pt x="2224202" y="441731"/>
                </a:cubicBezTo>
                <a:cubicBezTo>
                  <a:pt x="2265477" y="497611"/>
                  <a:pt x="2279447" y="528091"/>
                  <a:pt x="2311832" y="582701"/>
                </a:cubicBezTo>
                <a:cubicBezTo>
                  <a:pt x="2344217" y="637311"/>
                  <a:pt x="2369617" y="705256"/>
                  <a:pt x="2418512" y="769391"/>
                </a:cubicBezTo>
                <a:cubicBezTo>
                  <a:pt x="2467407" y="833526"/>
                  <a:pt x="2541067" y="919251"/>
                  <a:pt x="2605202" y="967511"/>
                </a:cubicBezTo>
                <a:cubicBezTo>
                  <a:pt x="2669337" y="1015771"/>
                  <a:pt x="2742362" y="1053871"/>
                  <a:pt x="2803322" y="1058951"/>
                </a:cubicBezTo>
                <a:cubicBezTo>
                  <a:pt x="2864282" y="1064031"/>
                  <a:pt x="2906192" y="1046251"/>
                  <a:pt x="2970962" y="997991"/>
                </a:cubicBezTo>
                <a:cubicBezTo>
                  <a:pt x="3035732" y="949731"/>
                  <a:pt x="3129077" y="846226"/>
                  <a:pt x="3191942" y="769391"/>
                </a:cubicBezTo>
                <a:cubicBezTo>
                  <a:pt x="3254807" y="692556"/>
                  <a:pt x="3297987" y="604926"/>
                  <a:pt x="3348152" y="536981"/>
                </a:cubicBezTo>
                <a:cubicBezTo>
                  <a:pt x="3398317" y="469036"/>
                  <a:pt x="3444672" y="416331"/>
                  <a:pt x="3492932" y="361721"/>
                </a:cubicBezTo>
                <a:cubicBezTo>
                  <a:pt x="3541192" y="307111"/>
                  <a:pt x="3596437" y="242976"/>
                  <a:pt x="3637712" y="209321"/>
                </a:cubicBezTo>
                <a:cubicBezTo>
                  <a:pt x="3678987" y="175666"/>
                  <a:pt x="3704387" y="157251"/>
                  <a:pt x="3740582" y="159791"/>
                </a:cubicBezTo>
                <a:cubicBezTo>
                  <a:pt x="3776777" y="162331"/>
                  <a:pt x="3805352" y="178841"/>
                  <a:pt x="3854882" y="224561"/>
                </a:cubicBezTo>
                <a:cubicBezTo>
                  <a:pt x="3904412" y="270281"/>
                  <a:pt x="3979977" y="361721"/>
                  <a:pt x="4037762" y="434111"/>
                </a:cubicBezTo>
                <a:cubicBezTo>
                  <a:pt x="4095547" y="506501"/>
                  <a:pt x="4149522" y="589686"/>
                  <a:pt x="4201592" y="658901"/>
                </a:cubicBezTo>
                <a:cubicBezTo>
                  <a:pt x="4253662" y="728116"/>
                  <a:pt x="4294937" y="788441"/>
                  <a:pt x="4350182" y="849401"/>
                </a:cubicBezTo>
                <a:cubicBezTo>
                  <a:pt x="4405427" y="910361"/>
                  <a:pt x="4482262" y="990371"/>
                  <a:pt x="4533062" y="1024661"/>
                </a:cubicBezTo>
                <a:cubicBezTo>
                  <a:pt x="4583862" y="1058951"/>
                  <a:pt x="4632757" y="1060221"/>
                  <a:pt x="4654982" y="1055141"/>
                </a:cubicBezTo>
                <a:cubicBezTo>
                  <a:pt x="4677207" y="1050061"/>
                  <a:pt x="4666412" y="1018946"/>
                  <a:pt x="4666412" y="994181"/>
                </a:cubicBezTo>
                <a:cubicBezTo>
                  <a:pt x="4666412" y="969416"/>
                  <a:pt x="4668317" y="925601"/>
                  <a:pt x="4654982" y="906551"/>
                </a:cubicBezTo>
                <a:cubicBezTo>
                  <a:pt x="4641647" y="887501"/>
                  <a:pt x="4618787" y="905916"/>
                  <a:pt x="4586402" y="879881"/>
                </a:cubicBezTo>
                <a:cubicBezTo>
                  <a:pt x="4554017" y="853846"/>
                  <a:pt x="4526077" y="832256"/>
                  <a:pt x="4460672" y="750341"/>
                </a:cubicBezTo>
                <a:cubicBezTo>
                  <a:pt x="4395267" y="668426"/>
                  <a:pt x="4266362" y="484276"/>
                  <a:pt x="4193972" y="388391"/>
                </a:cubicBezTo>
                <a:cubicBezTo>
                  <a:pt x="4121582" y="292506"/>
                  <a:pt x="4088562" y="236626"/>
                  <a:pt x="4026332" y="175031"/>
                </a:cubicBezTo>
                <a:cubicBezTo>
                  <a:pt x="3964102" y="113436"/>
                  <a:pt x="3874567" y="46761"/>
                  <a:pt x="3820592" y="18821"/>
                </a:cubicBezTo>
                <a:cubicBezTo>
                  <a:pt x="3766617" y="-9119"/>
                  <a:pt x="3741852" y="406"/>
                  <a:pt x="3702482" y="7391"/>
                </a:cubicBezTo>
                <a:cubicBezTo>
                  <a:pt x="3663112" y="14376"/>
                  <a:pt x="3630727" y="29616"/>
                  <a:pt x="3584372" y="60731"/>
                </a:cubicBezTo>
                <a:cubicBezTo>
                  <a:pt x="3538017" y="91846"/>
                  <a:pt x="3497377" y="108991"/>
                  <a:pt x="3424352" y="194081"/>
                </a:cubicBezTo>
                <a:cubicBezTo>
                  <a:pt x="3351327" y="279171"/>
                  <a:pt x="3224327" y="467766"/>
                  <a:pt x="3146222" y="571271"/>
                </a:cubicBezTo>
                <a:cubicBezTo>
                  <a:pt x="3068117" y="674776"/>
                  <a:pt x="3009697" y="759231"/>
                  <a:pt x="2955722" y="815111"/>
                </a:cubicBezTo>
                <a:cubicBezTo>
                  <a:pt x="2901747" y="870991"/>
                  <a:pt x="2860472" y="898296"/>
                  <a:pt x="2822372" y="906551"/>
                </a:cubicBezTo>
                <a:cubicBezTo>
                  <a:pt x="2784272" y="914806"/>
                  <a:pt x="2757602" y="882421"/>
                  <a:pt x="2727122" y="864641"/>
                </a:cubicBezTo>
                <a:cubicBezTo>
                  <a:pt x="2696642" y="846861"/>
                  <a:pt x="2674417" y="836066"/>
                  <a:pt x="2639492" y="799871"/>
                </a:cubicBezTo>
                <a:cubicBezTo>
                  <a:pt x="2604567" y="763676"/>
                  <a:pt x="2568372" y="725576"/>
                  <a:pt x="2517572" y="647471"/>
                </a:cubicBezTo>
                <a:cubicBezTo>
                  <a:pt x="2466772" y="569366"/>
                  <a:pt x="2393747" y="418871"/>
                  <a:pt x="2334692" y="331241"/>
                </a:cubicBezTo>
                <a:cubicBezTo>
                  <a:pt x="2275637" y="243611"/>
                  <a:pt x="2217217" y="170586"/>
                  <a:pt x="2163242" y="121691"/>
                </a:cubicBezTo>
                <a:cubicBezTo>
                  <a:pt x="2109267" y="72796"/>
                  <a:pt x="2052117" y="55016"/>
                  <a:pt x="2010842" y="37871"/>
                </a:cubicBezTo>
                <a:cubicBezTo>
                  <a:pt x="1969567" y="20726"/>
                  <a:pt x="1959407" y="16916"/>
                  <a:pt x="1915592" y="18821"/>
                </a:cubicBezTo>
                <a:cubicBezTo>
                  <a:pt x="1871777" y="20726"/>
                  <a:pt x="1808912" y="15011"/>
                  <a:pt x="1747952" y="49301"/>
                </a:cubicBezTo>
                <a:cubicBezTo>
                  <a:pt x="1686992" y="83591"/>
                  <a:pt x="1606982" y="162966"/>
                  <a:pt x="1549832" y="224561"/>
                </a:cubicBezTo>
                <a:cubicBezTo>
                  <a:pt x="1492682" y="286156"/>
                  <a:pt x="1451407" y="342036"/>
                  <a:pt x="1405052" y="418871"/>
                </a:cubicBezTo>
                <a:cubicBezTo>
                  <a:pt x="1358697" y="495706"/>
                  <a:pt x="1318057" y="615086"/>
                  <a:pt x="1271702" y="685571"/>
                </a:cubicBezTo>
                <a:cubicBezTo>
                  <a:pt x="1225347" y="756056"/>
                  <a:pt x="1175182" y="804951"/>
                  <a:pt x="1126922" y="841781"/>
                </a:cubicBezTo>
                <a:cubicBezTo>
                  <a:pt x="1078662" y="878611"/>
                  <a:pt x="1026592" y="904646"/>
                  <a:pt x="982142" y="906551"/>
                </a:cubicBezTo>
                <a:cubicBezTo>
                  <a:pt x="937692" y="908456"/>
                  <a:pt x="917372" y="907186"/>
                  <a:pt x="860222" y="853211"/>
                </a:cubicBezTo>
                <a:cubicBezTo>
                  <a:pt x="803072" y="799236"/>
                  <a:pt x="704012" y="672871"/>
                  <a:pt x="639242" y="582701"/>
                </a:cubicBezTo>
                <a:cubicBezTo>
                  <a:pt x="574472" y="492531"/>
                  <a:pt x="527482" y="387121"/>
                  <a:pt x="471602" y="312191"/>
                </a:cubicBezTo>
                <a:cubicBezTo>
                  <a:pt x="415722" y="237261"/>
                  <a:pt x="356032" y="176936"/>
                  <a:pt x="303962" y="133121"/>
                </a:cubicBezTo>
                <a:cubicBezTo>
                  <a:pt x="251892" y="89306"/>
                  <a:pt x="194107" y="66446"/>
                  <a:pt x="159182" y="49301"/>
                </a:cubicBezTo>
                <a:cubicBezTo>
                  <a:pt x="124257" y="32156"/>
                  <a:pt x="119812" y="34696"/>
                  <a:pt x="94412" y="30251"/>
                </a:cubicBezTo>
                <a:close/>
              </a:path>
            </a:pathLst>
          </a:custGeom>
          <a:solidFill>
            <a:schemeClr val="accent3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ounded Rectangle 174"/>
          <p:cNvSpPr/>
          <p:nvPr/>
        </p:nvSpPr>
        <p:spPr>
          <a:xfrm>
            <a:off x="4124187" y="3953284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ounded Rectangle 175"/>
          <p:cNvSpPr/>
          <p:nvPr/>
        </p:nvSpPr>
        <p:spPr>
          <a:xfrm>
            <a:off x="3816881" y="3642990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ounded Rectangle 176"/>
          <p:cNvSpPr/>
          <p:nvPr/>
        </p:nvSpPr>
        <p:spPr>
          <a:xfrm>
            <a:off x="9655692" y="4593976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ounded Rectangle 177"/>
          <p:cNvSpPr/>
          <p:nvPr/>
        </p:nvSpPr>
        <p:spPr>
          <a:xfrm>
            <a:off x="5353411" y="4238883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ounded Rectangle 178"/>
          <p:cNvSpPr/>
          <p:nvPr/>
        </p:nvSpPr>
        <p:spPr>
          <a:xfrm>
            <a:off x="4738799" y="4593976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ounded Rectangle 179"/>
          <p:cNvSpPr/>
          <p:nvPr/>
        </p:nvSpPr>
        <p:spPr>
          <a:xfrm>
            <a:off x="5046105" y="4556669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ounded Rectangle 180"/>
          <p:cNvSpPr/>
          <p:nvPr/>
        </p:nvSpPr>
        <p:spPr>
          <a:xfrm>
            <a:off x="6582635" y="3948875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>
            <a:off x="5968023" y="3618433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>
            <a:off x="6275329" y="3633491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>
            <a:off x="7811860" y="4232745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>
            <a:off x="7197247" y="4593976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>
            <a:off x="7504554" y="4541593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>
            <a:off x="9041084" y="4006981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>
            <a:off x="8426472" y="3576914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>
            <a:off x="8733778" y="3668150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ounded Rectangle 189"/>
          <p:cNvSpPr/>
          <p:nvPr/>
        </p:nvSpPr>
        <p:spPr>
          <a:xfrm>
            <a:off x="6889941" y="4391340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ounded Rectangle 190"/>
          <p:cNvSpPr/>
          <p:nvPr/>
        </p:nvSpPr>
        <p:spPr>
          <a:xfrm>
            <a:off x="8119166" y="3791947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ounded Rectangle 191"/>
          <p:cNvSpPr/>
          <p:nvPr/>
        </p:nvSpPr>
        <p:spPr>
          <a:xfrm>
            <a:off x="9348390" y="4378941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>
            <a:off x="4431493" y="4309398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ounded Rectangle 193"/>
          <p:cNvSpPr/>
          <p:nvPr/>
        </p:nvSpPr>
        <p:spPr>
          <a:xfrm>
            <a:off x="5660717" y="3897312"/>
            <a:ext cx="121149" cy="4300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Freeform 194"/>
          <p:cNvSpPr/>
          <p:nvPr/>
        </p:nvSpPr>
        <p:spPr>
          <a:xfrm rot="10800000">
            <a:off x="3695733" y="3897312"/>
            <a:ext cx="6186018" cy="1254237"/>
          </a:xfrm>
          <a:custGeom>
            <a:avLst/>
            <a:gdLst>
              <a:gd name="connsiteX0" fmla="*/ 94412 w 4669033"/>
              <a:gd name="connsiteY0" fmla="*/ 30251 h 1066693"/>
              <a:gd name="connsiteX1" fmla="*/ 6782 w 4669033"/>
              <a:gd name="connsiteY1" fmla="*/ 22631 h 1066693"/>
              <a:gd name="connsiteX2" fmla="*/ 6782 w 4669033"/>
              <a:gd name="connsiteY2" fmla="*/ 79781 h 1066693"/>
              <a:gd name="connsiteX3" fmla="*/ 14402 w 4669033"/>
              <a:gd name="connsiteY3" fmla="*/ 136931 h 1066693"/>
              <a:gd name="connsiteX4" fmla="*/ 14402 w 4669033"/>
              <a:gd name="connsiteY4" fmla="*/ 171221 h 1066693"/>
              <a:gd name="connsiteX5" fmla="*/ 60122 w 4669033"/>
              <a:gd name="connsiteY5" fmla="*/ 175031 h 1066693"/>
              <a:gd name="connsiteX6" fmla="*/ 182042 w 4669033"/>
              <a:gd name="connsiteY6" fmla="*/ 232181 h 1066693"/>
              <a:gd name="connsiteX7" fmla="*/ 300152 w 4669033"/>
              <a:gd name="connsiteY7" fmla="*/ 342671 h 1066693"/>
              <a:gd name="connsiteX8" fmla="*/ 437312 w 4669033"/>
              <a:gd name="connsiteY8" fmla="*/ 517931 h 1066693"/>
              <a:gd name="connsiteX9" fmla="*/ 559232 w 4669033"/>
              <a:gd name="connsiteY9" fmla="*/ 719861 h 1066693"/>
              <a:gd name="connsiteX10" fmla="*/ 658292 w 4669033"/>
              <a:gd name="connsiteY10" fmla="*/ 841781 h 1066693"/>
              <a:gd name="connsiteX11" fmla="*/ 803072 w 4669033"/>
              <a:gd name="connsiteY11" fmla="*/ 990371 h 1066693"/>
              <a:gd name="connsiteX12" fmla="*/ 982142 w 4669033"/>
              <a:gd name="connsiteY12" fmla="*/ 1066571 h 1066693"/>
              <a:gd name="connsiteX13" fmla="*/ 1168832 w 4669033"/>
              <a:gd name="connsiteY13" fmla="*/ 1001801 h 1066693"/>
              <a:gd name="connsiteX14" fmla="*/ 1374572 w 4669033"/>
              <a:gd name="connsiteY14" fmla="*/ 788441 h 1066693"/>
              <a:gd name="connsiteX15" fmla="*/ 1485062 w 4669033"/>
              <a:gd name="connsiteY15" fmla="*/ 590321 h 1066693"/>
              <a:gd name="connsiteX16" fmla="*/ 1686992 w 4669033"/>
              <a:gd name="connsiteY16" fmla="*/ 296951 h 1066693"/>
              <a:gd name="connsiteX17" fmla="*/ 1843202 w 4669033"/>
              <a:gd name="connsiteY17" fmla="*/ 194081 h 1066693"/>
              <a:gd name="connsiteX18" fmla="*/ 1915592 w 4669033"/>
              <a:gd name="connsiteY18" fmla="*/ 178841 h 1066693"/>
              <a:gd name="connsiteX19" fmla="*/ 2064182 w 4669033"/>
              <a:gd name="connsiteY19" fmla="*/ 247421 h 1066693"/>
              <a:gd name="connsiteX20" fmla="*/ 2224202 w 4669033"/>
              <a:gd name="connsiteY20" fmla="*/ 441731 h 1066693"/>
              <a:gd name="connsiteX21" fmla="*/ 2311832 w 4669033"/>
              <a:gd name="connsiteY21" fmla="*/ 582701 h 1066693"/>
              <a:gd name="connsiteX22" fmla="*/ 2418512 w 4669033"/>
              <a:gd name="connsiteY22" fmla="*/ 769391 h 1066693"/>
              <a:gd name="connsiteX23" fmla="*/ 2605202 w 4669033"/>
              <a:gd name="connsiteY23" fmla="*/ 967511 h 1066693"/>
              <a:gd name="connsiteX24" fmla="*/ 2803322 w 4669033"/>
              <a:gd name="connsiteY24" fmla="*/ 1058951 h 1066693"/>
              <a:gd name="connsiteX25" fmla="*/ 2970962 w 4669033"/>
              <a:gd name="connsiteY25" fmla="*/ 997991 h 1066693"/>
              <a:gd name="connsiteX26" fmla="*/ 3191942 w 4669033"/>
              <a:gd name="connsiteY26" fmla="*/ 769391 h 1066693"/>
              <a:gd name="connsiteX27" fmla="*/ 3348152 w 4669033"/>
              <a:gd name="connsiteY27" fmla="*/ 536981 h 1066693"/>
              <a:gd name="connsiteX28" fmla="*/ 3492932 w 4669033"/>
              <a:gd name="connsiteY28" fmla="*/ 361721 h 1066693"/>
              <a:gd name="connsiteX29" fmla="*/ 3637712 w 4669033"/>
              <a:gd name="connsiteY29" fmla="*/ 209321 h 1066693"/>
              <a:gd name="connsiteX30" fmla="*/ 3740582 w 4669033"/>
              <a:gd name="connsiteY30" fmla="*/ 159791 h 1066693"/>
              <a:gd name="connsiteX31" fmla="*/ 3854882 w 4669033"/>
              <a:gd name="connsiteY31" fmla="*/ 224561 h 1066693"/>
              <a:gd name="connsiteX32" fmla="*/ 4037762 w 4669033"/>
              <a:gd name="connsiteY32" fmla="*/ 434111 h 1066693"/>
              <a:gd name="connsiteX33" fmla="*/ 4201592 w 4669033"/>
              <a:gd name="connsiteY33" fmla="*/ 658901 h 1066693"/>
              <a:gd name="connsiteX34" fmla="*/ 4350182 w 4669033"/>
              <a:gd name="connsiteY34" fmla="*/ 849401 h 1066693"/>
              <a:gd name="connsiteX35" fmla="*/ 4533062 w 4669033"/>
              <a:gd name="connsiteY35" fmla="*/ 1024661 h 1066693"/>
              <a:gd name="connsiteX36" fmla="*/ 4654982 w 4669033"/>
              <a:gd name="connsiteY36" fmla="*/ 1055141 h 1066693"/>
              <a:gd name="connsiteX37" fmla="*/ 4666412 w 4669033"/>
              <a:gd name="connsiteY37" fmla="*/ 994181 h 1066693"/>
              <a:gd name="connsiteX38" fmla="*/ 4654982 w 4669033"/>
              <a:gd name="connsiteY38" fmla="*/ 906551 h 1066693"/>
              <a:gd name="connsiteX39" fmla="*/ 4586402 w 4669033"/>
              <a:gd name="connsiteY39" fmla="*/ 879881 h 1066693"/>
              <a:gd name="connsiteX40" fmla="*/ 4460672 w 4669033"/>
              <a:gd name="connsiteY40" fmla="*/ 750341 h 1066693"/>
              <a:gd name="connsiteX41" fmla="*/ 4193972 w 4669033"/>
              <a:gd name="connsiteY41" fmla="*/ 388391 h 1066693"/>
              <a:gd name="connsiteX42" fmla="*/ 4026332 w 4669033"/>
              <a:gd name="connsiteY42" fmla="*/ 175031 h 1066693"/>
              <a:gd name="connsiteX43" fmla="*/ 3820592 w 4669033"/>
              <a:gd name="connsiteY43" fmla="*/ 18821 h 1066693"/>
              <a:gd name="connsiteX44" fmla="*/ 3702482 w 4669033"/>
              <a:gd name="connsiteY44" fmla="*/ 7391 h 1066693"/>
              <a:gd name="connsiteX45" fmla="*/ 3584372 w 4669033"/>
              <a:gd name="connsiteY45" fmla="*/ 60731 h 1066693"/>
              <a:gd name="connsiteX46" fmla="*/ 3424352 w 4669033"/>
              <a:gd name="connsiteY46" fmla="*/ 194081 h 1066693"/>
              <a:gd name="connsiteX47" fmla="*/ 3146222 w 4669033"/>
              <a:gd name="connsiteY47" fmla="*/ 571271 h 1066693"/>
              <a:gd name="connsiteX48" fmla="*/ 2955722 w 4669033"/>
              <a:gd name="connsiteY48" fmla="*/ 815111 h 1066693"/>
              <a:gd name="connsiteX49" fmla="*/ 2822372 w 4669033"/>
              <a:gd name="connsiteY49" fmla="*/ 906551 h 1066693"/>
              <a:gd name="connsiteX50" fmla="*/ 2727122 w 4669033"/>
              <a:gd name="connsiteY50" fmla="*/ 864641 h 1066693"/>
              <a:gd name="connsiteX51" fmla="*/ 2639492 w 4669033"/>
              <a:gd name="connsiteY51" fmla="*/ 799871 h 1066693"/>
              <a:gd name="connsiteX52" fmla="*/ 2517572 w 4669033"/>
              <a:gd name="connsiteY52" fmla="*/ 647471 h 1066693"/>
              <a:gd name="connsiteX53" fmla="*/ 2334692 w 4669033"/>
              <a:gd name="connsiteY53" fmla="*/ 331241 h 1066693"/>
              <a:gd name="connsiteX54" fmla="*/ 2163242 w 4669033"/>
              <a:gd name="connsiteY54" fmla="*/ 121691 h 1066693"/>
              <a:gd name="connsiteX55" fmla="*/ 2010842 w 4669033"/>
              <a:gd name="connsiteY55" fmla="*/ 37871 h 1066693"/>
              <a:gd name="connsiteX56" fmla="*/ 1915592 w 4669033"/>
              <a:gd name="connsiteY56" fmla="*/ 18821 h 1066693"/>
              <a:gd name="connsiteX57" fmla="*/ 1747952 w 4669033"/>
              <a:gd name="connsiteY57" fmla="*/ 49301 h 1066693"/>
              <a:gd name="connsiteX58" fmla="*/ 1549832 w 4669033"/>
              <a:gd name="connsiteY58" fmla="*/ 224561 h 1066693"/>
              <a:gd name="connsiteX59" fmla="*/ 1405052 w 4669033"/>
              <a:gd name="connsiteY59" fmla="*/ 418871 h 1066693"/>
              <a:gd name="connsiteX60" fmla="*/ 1271702 w 4669033"/>
              <a:gd name="connsiteY60" fmla="*/ 685571 h 1066693"/>
              <a:gd name="connsiteX61" fmla="*/ 1126922 w 4669033"/>
              <a:gd name="connsiteY61" fmla="*/ 841781 h 1066693"/>
              <a:gd name="connsiteX62" fmla="*/ 982142 w 4669033"/>
              <a:gd name="connsiteY62" fmla="*/ 906551 h 1066693"/>
              <a:gd name="connsiteX63" fmla="*/ 860222 w 4669033"/>
              <a:gd name="connsiteY63" fmla="*/ 853211 h 1066693"/>
              <a:gd name="connsiteX64" fmla="*/ 639242 w 4669033"/>
              <a:gd name="connsiteY64" fmla="*/ 582701 h 1066693"/>
              <a:gd name="connsiteX65" fmla="*/ 471602 w 4669033"/>
              <a:gd name="connsiteY65" fmla="*/ 312191 h 1066693"/>
              <a:gd name="connsiteX66" fmla="*/ 303962 w 4669033"/>
              <a:gd name="connsiteY66" fmla="*/ 133121 h 1066693"/>
              <a:gd name="connsiteX67" fmla="*/ 159182 w 4669033"/>
              <a:gd name="connsiteY67" fmla="*/ 49301 h 1066693"/>
              <a:gd name="connsiteX68" fmla="*/ 94412 w 4669033"/>
              <a:gd name="connsiteY68" fmla="*/ 30251 h 1066693"/>
              <a:gd name="connsiteX0" fmla="*/ 94412 w 4669033"/>
              <a:gd name="connsiteY0" fmla="*/ 30251 h 1066693"/>
              <a:gd name="connsiteX1" fmla="*/ 6782 w 4669033"/>
              <a:gd name="connsiteY1" fmla="*/ 22631 h 1066693"/>
              <a:gd name="connsiteX2" fmla="*/ 6782 w 4669033"/>
              <a:gd name="connsiteY2" fmla="*/ 79781 h 1066693"/>
              <a:gd name="connsiteX3" fmla="*/ 14402 w 4669033"/>
              <a:gd name="connsiteY3" fmla="*/ 136931 h 1066693"/>
              <a:gd name="connsiteX4" fmla="*/ 14402 w 4669033"/>
              <a:gd name="connsiteY4" fmla="*/ 171221 h 1066693"/>
              <a:gd name="connsiteX5" fmla="*/ 60122 w 4669033"/>
              <a:gd name="connsiteY5" fmla="*/ 175031 h 1066693"/>
              <a:gd name="connsiteX6" fmla="*/ 182042 w 4669033"/>
              <a:gd name="connsiteY6" fmla="*/ 232181 h 1066693"/>
              <a:gd name="connsiteX7" fmla="*/ 300152 w 4669033"/>
              <a:gd name="connsiteY7" fmla="*/ 342671 h 1066693"/>
              <a:gd name="connsiteX8" fmla="*/ 437312 w 4669033"/>
              <a:gd name="connsiteY8" fmla="*/ 517931 h 1066693"/>
              <a:gd name="connsiteX9" fmla="*/ 559232 w 4669033"/>
              <a:gd name="connsiteY9" fmla="*/ 719861 h 1066693"/>
              <a:gd name="connsiteX10" fmla="*/ 658292 w 4669033"/>
              <a:gd name="connsiteY10" fmla="*/ 841781 h 1066693"/>
              <a:gd name="connsiteX11" fmla="*/ 803072 w 4669033"/>
              <a:gd name="connsiteY11" fmla="*/ 990371 h 1066693"/>
              <a:gd name="connsiteX12" fmla="*/ 982142 w 4669033"/>
              <a:gd name="connsiteY12" fmla="*/ 1066571 h 1066693"/>
              <a:gd name="connsiteX13" fmla="*/ 1168832 w 4669033"/>
              <a:gd name="connsiteY13" fmla="*/ 1001801 h 1066693"/>
              <a:gd name="connsiteX14" fmla="*/ 1374572 w 4669033"/>
              <a:gd name="connsiteY14" fmla="*/ 788441 h 1066693"/>
              <a:gd name="connsiteX15" fmla="*/ 1485062 w 4669033"/>
              <a:gd name="connsiteY15" fmla="*/ 590321 h 1066693"/>
              <a:gd name="connsiteX16" fmla="*/ 1686992 w 4669033"/>
              <a:gd name="connsiteY16" fmla="*/ 296951 h 1066693"/>
              <a:gd name="connsiteX17" fmla="*/ 1843202 w 4669033"/>
              <a:gd name="connsiteY17" fmla="*/ 194081 h 1066693"/>
              <a:gd name="connsiteX18" fmla="*/ 1915592 w 4669033"/>
              <a:gd name="connsiteY18" fmla="*/ 178841 h 1066693"/>
              <a:gd name="connsiteX19" fmla="*/ 2064182 w 4669033"/>
              <a:gd name="connsiteY19" fmla="*/ 247421 h 1066693"/>
              <a:gd name="connsiteX20" fmla="*/ 2224202 w 4669033"/>
              <a:gd name="connsiteY20" fmla="*/ 441731 h 1066693"/>
              <a:gd name="connsiteX21" fmla="*/ 2311832 w 4669033"/>
              <a:gd name="connsiteY21" fmla="*/ 582701 h 1066693"/>
              <a:gd name="connsiteX22" fmla="*/ 2418512 w 4669033"/>
              <a:gd name="connsiteY22" fmla="*/ 769391 h 1066693"/>
              <a:gd name="connsiteX23" fmla="*/ 2605202 w 4669033"/>
              <a:gd name="connsiteY23" fmla="*/ 967511 h 1066693"/>
              <a:gd name="connsiteX24" fmla="*/ 2803322 w 4669033"/>
              <a:gd name="connsiteY24" fmla="*/ 1058951 h 1066693"/>
              <a:gd name="connsiteX25" fmla="*/ 2970962 w 4669033"/>
              <a:gd name="connsiteY25" fmla="*/ 997991 h 1066693"/>
              <a:gd name="connsiteX26" fmla="*/ 3191942 w 4669033"/>
              <a:gd name="connsiteY26" fmla="*/ 769391 h 1066693"/>
              <a:gd name="connsiteX27" fmla="*/ 3348152 w 4669033"/>
              <a:gd name="connsiteY27" fmla="*/ 536981 h 1066693"/>
              <a:gd name="connsiteX28" fmla="*/ 3492932 w 4669033"/>
              <a:gd name="connsiteY28" fmla="*/ 361721 h 1066693"/>
              <a:gd name="connsiteX29" fmla="*/ 3637712 w 4669033"/>
              <a:gd name="connsiteY29" fmla="*/ 209321 h 1066693"/>
              <a:gd name="connsiteX30" fmla="*/ 3740582 w 4669033"/>
              <a:gd name="connsiteY30" fmla="*/ 159791 h 1066693"/>
              <a:gd name="connsiteX31" fmla="*/ 3854882 w 4669033"/>
              <a:gd name="connsiteY31" fmla="*/ 224561 h 1066693"/>
              <a:gd name="connsiteX32" fmla="*/ 4037762 w 4669033"/>
              <a:gd name="connsiteY32" fmla="*/ 434111 h 1066693"/>
              <a:gd name="connsiteX33" fmla="*/ 4201592 w 4669033"/>
              <a:gd name="connsiteY33" fmla="*/ 658901 h 1066693"/>
              <a:gd name="connsiteX34" fmla="*/ 4350182 w 4669033"/>
              <a:gd name="connsiteY34" fmla="*/ 849401 h 1066693"/>
              <a:gd name="connsiteX35" fmla="*/ 4533062 w 4669033"/>
              <a:gd name="connsiteY35" fmla="*/ 1024661 h 1066693"/>
              <a:gd name="connsiteX36" fmla="*/ 4654982 w 4669033"/>
              <a:gd name="connsiteY36" fmla="*/ 1055141 h 1066693"/>
              <a:gd name="connsiteX37" fmla="*/ 4666412 w 4669033"/>
              <a:gd name="connsiteY37" fmla="*/ 994181 h 1066693"/>
              <a:gd name="connsiteX38" fmla="*/ 4654982 w 4669033"/>
              <a:gd name="connsiteY38" fmla="*/ 906551 h 1066693"/>
              <a:gd name="connsiteX39" fmla="*/ 4586402 w 4669033"/>
              <a:gd name="connsiteY39" fmla="*/ 879881 h 1066693"/>
              <a:gd name="connsiteX40" fmla="*/ 4460672 w 4669033"/>
              <a:gd name="connsiteY40" fmla="*/ 750341 h 1066693"/>
              <a:gd name="connsiteX41" fmla="*/ 4193972 w 4669033"/>
              <a:gd name="connsiteY41" fmla="*/ 388391 h 1066693"/>
              <a:gd name="connsiteX42" fmla="*/ 4026332 w 4669033"/>
              <a:gd name="connsiteY42" fmla="*/ 175031 h 1066693"/>
              <a:gd name="connsiteX43" fmla="*/ 3820592 w 4669033"/>
              <a:gd name="connsiteY43" fmla="*/ 18821 h 1066693"/>
              <a:gd name="connsiteX44" fmla="*/ 3702482 w 4669033"/>
              <a:gd name="connsiteY44" fmla="*/ 7391 h 1066693"/>
              <a:gd name="connsiteX45" fmla="*/ 3584372 w 4669033"/>
              <a:gd name="connsiteY45" fmla="*/ 60731 h 1066693"/>
              <a:gd name="connsiteX46" fmla="*/ 3424352 w 4669033"/>
              <a:gd name="connsiteY46" fmla="*/ 194081 h 1066693"/>
              <a:gd name="connsiteX47" fmla="*/ 3146222 w 4669033"/>
              <a:gd name="connsiteY47" fmla="*/ 571271 h 1066693"/>
              <a:gd name="connsiteX48" fmla="*/ 2955722 w 4669033"/>
              <a:gd name="connsiteY48" fmla="*/ 815111 h 1066693"/>
              <a:gd name="connsiteX49" fmla="*/ 2822372 w 4669033"/>
              <a:gd name="connsiteY49" fmla="*/ 906551 h 1066693"/>
              <a:gd name="connsiteX50" fmla="*/ 2639492 w 4669033"/>
              <a:gd name="connsiteY50" fmla="*/ 799871 h 1066693"/>
              <a:gd name="connsiteX51" fmla="*/ 2517572 w 4669033"/>
              <a:gd name="connsiteY51" fmla="*/ 647471 h 1066693"/>
              <a:gd name="connsiteX52" fmla="*/ 2334692 w 4669033"/>
              <a:gd name="connsiteY52" fmla="*/ 331241 h 1066693"/>
              <a:gd name="connsiteX53" fmla="*/ 2163242 w 4669033"/>
              <a:gd name="connsiteY53" fmla="*/ 121691 h 1066693"/>
              <a:gd name="connsiteX54" fmla="*/ 2010842 w 4669033"/>
              <a:gd name="connsiteY54" fmla="*/ 37871 h 1066693"/>
              <a:gd name="connsiteX55" fmla="*/ 1915592 w 4669033"/>
              <a:gd name="connsiteY55" fmla="*/ 18821 h 1066693"/>
              <a:gd name="connsiteX56" fmla="*/ 1747952 w 4669033"/>
              <a:gd name="connsiteY56" fmla="*/ 49301 h 1066693"/>
              <a:gd name="connsiteX57" fmla="*/ 1549832 w 4669033"/>
              <a:gd name="connsiteY57" fmla="*/ 224561 h 1066693"/>
              <a:gd name="connsiteX58" fmla="*/ 1405052 w 4669033"/>
              <a:gd name="connsiteY58" fmla="*/ 418871 h 1066693"/>
              <a:gd name="connsiteX59" fmla="*/ 1271702 w 4669033"/>
              <a:gd name="connsiteY59" fmla="*/ 685571 h 1066693"/>
              <a:gd name="connsiteX60" fmla="*/ 1126922 w 4669033"/>
              <a:gd name="connsiteY60" fmla="*/ 841781 h 1066693"/>
              <a:gd name="connsiteX61" fmla="*/ 982142 w 4669033"/>
              <a:gd name="connsiteY61" fmla="*/ 906551 h 1066693"/>
              <a:gd name="connsiteX62" fmla="*/ 860222 w 4669033"/>
              <a:gd name="connsiteY62" fmla="*/ 853211 h 1066693"/>
              <a:gd name="connsiteX63" fmla="*/ 639242 w 4669033"/>
              <a:gd name="connsiteY63" fmla="*/ 582701 h 1066693"/>
              <a:gd name="connsiteX64" fmla="*/ 471602 w 4669033"/>
              <a:gd name="connsiteY64" fmla="*/ 312191 h 1066693"/>
              <a:gd name="connsiteX65" fmla="*/ 303962 w 4669033"/>
              <a:gd name="connsiteY65" fmla="*/ 133121 h 1066693"/>
              <a:gd name="connsiteX66" fmla="*/ 159182 w 4669033"/>
              <a:gd name="connsiteY66" fmla="*/ 49301 h 1066693"/>
              <a:gd name="connsiteX67" fmla="*/ 94412 w 4669033"/>
              <a:gd name="connsiteY67" fmla="*/ 30251 h 1066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4669033" h="1066693">
                <a:moveTo>
                  <a:pt x="94412" y="30251"/>
                </a:moveTo>
                <a:cubicBezTo>
                  <a:pt x="69012" y="25806"/>
                  <a:pt x="21387" y="14376"/>
                  <a:pt x="6782" y="22631"/>
                </a:cubicBezTo>
                <a:cubicBezTo>
                  <a:pt x="-7823" y="30886"/>
                  <a:pt x="5512" y="60731"/>
                  <a:pt x="6782" y="79781"/>
                </a:cubicBezTo>
                <a:cubicBezTo>
                  <a:pt x="8052" y="98831"/>
                  <a:pt x="13132" y="121691"/>
                  <a:pt x="14402" y="136931"/>
                </a:cubicBezTo>
                <a:cubicBezTo>
                  <a:pt x="15672" y="152171"/>
                  <a:pt x="6782" y="164871"/>
                  <a:pt x="14402" y="171221"/>
                </a:cubicBezTo>
                <a:cubicBezTo>
                  <a:pt x="22022" y="177571"/>
                  <a:pt x="32182" y="164871"/>
                  <a:pt x="60122" y="175031"/>
                </a:cubicBezTo>
                <a:cubicBezTo>
                  <a:pt x="88062" y="185191"/>
                  <a:pt x="142037" y="204241"/>
                  <a:pt x="182042" y="232181"/>
                </a:cubicBezTo>
                <a:cubicBezTo>
                  <a:pt x="222047" y="260121"/>
                  <a:pt x="257607" y="295046"/>
                  <a:pt x="300152" y="342671"/>
                </a:cubicBezTo>
                <a:cubicBezTo>
                  <a:pt x="342697" y="390296"/>
                  <a:pt x="394132" y="455066"/>
                  <a:pt x="437312" y="517931"/>
                </a:cubicBezTo>
                <a:cubicBezTo>
                  <a:pt x="480492" y="580796"/>
                  <a:pt x="522402" y="665886"/>
                  <a:pt x="559232" y="719861"/>
                </a:cubicBezTo>
                <a:cubicBezTo>
                  <a:pt x="596062" y="773836"/>
                  <a:pt x="617652" y="796696"/>
                  <a:pt x="658292" y="841781"/>
                </a:cubicBezTo>
                <a:cubicBezTo>
                  <a:pt x="698932" y="886866"/>
                  <a:pt x="749097" y="952906"/>
                  <a:pt x="803072" y="990371"/>
                </a:cubicBezTo>
                <a:cubicBezTo>
                  <a:pt x="857047" y="1027836"/>
                  <a:pt x="921182" y="1064666"/>
                  <a:pt x="982142" y="1066571"/>
                </a:cubicBezTo>
                <a:cubicBezTo>
                  <a:pt x="1043102" y="1068476"/>
                  <a:pt x="1103427" y="1048156"/>
                  <a:pt x="1168832" y="1001801"/>
                </a:cubicBezTo>
                <a:cubicBezTo>
                  <a:pt x="1234237" y="955446"/>
                  <a:pt x="1321867" y="857021"/>
                  <a:pt x="1374572" y="788441"/>
                </a:cubicBezTo>
                <a:cubicBezTo>
                  <a:pt x="1427277" y="719861"/>
                  <a:pt x="1432992" y="672236"/>
                  <a:pt x="1485062" y="590321"/>
                </a:cubicBezTo>
                <a:cubicBezTo>
                  <a:pt x="1537132" y="508406"/>
                  <a:pt x="1627302" y="362991"/>
                  <a:pt x="1686992" y="296951"/>
                </a:cubicBezTo>
                <a:cubicBezTo>
                  <a:pt x="1746682" y="230911"/>
                  <a:pt x="1805102" y="213766"/>
                  <a:pt x="1843202" y="194081"/>
                </a:cubicBezTo>
                <a:cubicBezTo>
                  <a:pt x="1881302" y="174396"/>
                  <a:pt x="1878762" y="169951"/>
                  <a:pt x="1915592" y="178841"/>
                </a:cubicBezTo>
                <a:cubicBezTo>
                  <a:pt x="1952422" y="187731"/>
                  <a:pt x="2012747" y="203606"/>
                  <a:pt x="2064182" y="247421"/>
                </a:cubicBezTo>
                <a:cubicBezTo>
                  <a:pt x="2115617" y="291236"/>
                  <a:pt x="2182927" y="385851"/>
                  <a:pt x="2224202" y="441731"/>
                </a:cubicBezTo>
                <a:cubicBezTo>
                  <a:pt x="2265477" y="497611"/>
                  <a:pt x="2279447" y="528091"/>
                  <a:pt x="2311832" y="582701"/>
                </a:cubicBezTo>
                <a:cubicBezTo>
                  <a:pt x="2344217" y="637311"/>
                  <a:pt x="2369617" y="705256"/>
                  <a:pt x="2418512" y="769391"/>
                </a:cubicBezTo>
                <a:cubicBezTo>
                  <a:pt x="2467407" y="833526"/>
                  <a:pt x="2541067" y="919251"/>
                  <a:pt x="2605202" y="967511"/>
                </a:cubicBezTo>
                <a:cubicBezTo>
                  <a:pt x="2669337" y="1015771"/>
                  <a:pt x="2742362" y="1053871"/>
                  <a:pt x="2803322" y="1058951"/>
                </a:cubicBezTo>
                <a:cubicBezTo>
                  <a:pt x="2864282" y="1064031"/>
                  <a:pt x="2906192" y="1046251"/>
                  <a:pt x="2970962" y="997991"/>
                </a:cubicBezTo>
                <a:cubicBezTo>
                  <a:pt x="3035732" y="949731"/>
                  <a:pt x="3129077" y="846226"/>
                  <a:pt x="3191942" y="769391"/>
                </a:cubicBezTo>
                <a:cubicBezTo>
                  <a:pt x="3254807" y="692556"/>
                  <a:pt x="3297987" y="604926"/>
                  <a:pt x="3348152" y="536981"/>
                </a:cubicBezTo>
                <a:cubicBezTo>
                  <a:pt x="3398317" y="469036"/>
                  <a:pt x="3444672" y="416331"/>
                  <a:pt x="3492932" y="361721"/>
                </a:cubicBezTo>
                <a:cubicBezTo>
                  <a:pt x="3541192" y="307111"/>
                  <a:pt x="3596437" y="242976"/>
                  <a:pt x="3637712" y="209321"/>
                </a:cubicBezTo>
                <a:cubicBezTo>
                  <a:pt x="3678987" y="175666"/>
                  <a:pt x="3704387" y="157251"/>
                  <a:pt x="3740582" y="159791"/>
                </a:cubicBezTo>
                <a:cubicBezTo>
                  <a:pt x="3776777" y="162331"/>
                  <a:pt x="3805352" y="178841"/>
                  <a:pt x="3854882" y="224561"/>
                </a:cubicBezTo>
                <a:cubicBezTo>
                  <a:pt x="3904412" y="270281"/>
                  <a:pt x="3979977" y="361721"/>
                  <a:pt x="4037762" y="434111"/>
                </a:cubicBezTo>
                <a:cubicBezTo>
                  <a:pt x="4095547" y="506501"/>
                  <a:pt x="4149522" y="589686"/>
                  <a:pt x="4201592" y="658901"/>
                </a:cubicBezTo>
                <a:cubicBezTo>
                  <a:pt x="4253662" y="728116"/>
                  <a:pt x="4294937" y="788441"/>
                  <a:pt x="4350182" y="849401"/>
                </a:cubicBezTo>
                <a:cubicBezTo>
                  <a:pt x="4405427" y="910361"/>
                  <a:pt x="4482262" y="990371"/>
                  <a:pt x="4533062" y="1024661"/>
                </a:cubicBezTo>
                <a:cubicBezTo>
                  <a:pt x="4583862" y="1058951"/>
                  <a:pt x="4632757" y="1060221"/>
                  <a:pt x="4654982" y="1055141"/>
                </a:cubicBezTo>
                <a:cubicBezTo>
                  <a:pt x="4677207" y="1050061"/>
                  <a:pt x="4666412" y="1018946"/>
                  <a:pt x="4666412" y="994181"/>
                </a:cubicBezTo>
                <a:cubicBezTo>
                  <a:pt x="4666412" y="969416"/>
                  <a:pt x="4668317" y="925601"/>
                  <a:pt x="4654982" y="906551"/>
                </a:cubicBezTo>
                <a:cubicBezTo>
                  <a:pt x="4641647" y="887501"/>
                  <a:pt x="4618787" y="905916"/>
                  <a:pt x="4586402" y="879881"/>
                </a:cubicBezTo>
                <a:cubicBezTo>
                  <a:pt x="4554017" y="853846"/>
                  <a:pt x="4526077" y="832256"/>
                  <a:pt x="4460672" y="750341"/>
                </a:cubicBezTo>
                <a:cubicBezTo>
                  <a:pt x="4395267" y="668426"/>
                  <a:pt x="4266362" y="484276"/>
                  <a:pt x="4193972" y="388391"/>
                </a:cubicBezTo>
                <a:cubicBezTo>
                  <a:pt x="4121582" y="292506"/>
                  <a:pt x="4088562" y="236626"/>
                  <a:pt x="4026332" y="175031"/>
                </a:cubicBezTo>
                <a:cubicBezTo>
                  <a:pt x="3964102" y="113436"/>
                  <a:pt x="3874567" y="46761"/>
                  <a:pt x="3820592" y="18821"/>
                </a:cubicBezTo>
                <a:cubicBezTo>
                  <a:pt x="3766617" y="-9119"/>
                  <a:pt x="3741852" y="406"/>
                  <a:pt x="3702482" y="7391"/>
                </a:cubicBezTo>
                <a:cubicBezTo>
                  <a:pt x="3663112" y="14376"/>
                  <a:pt x="3630727" y="29616"/>
                  <a:pt x="3584372" y="60731"/>
                </a:cubicBezTo>
                <a:cubicBezTo>
                  <a:pt x="3538017" y="91846"/>
                  <a:pt x="3497377" y="108991"/>
                  <a:pt x="3424352" y="194081"/>
                </a:cubicBezTo>
                <a:cubicBezTo>
                  <a:pt x="3351327" y="279171"/>
                  <a:pt x="3224327" y="467766"/>
                  <a:pt x="3146222" y="571271"/>
                </a:cubicBezTo>
                <a:cubicBezTo>
                  <a:pt x="3068117" y="674776"/>
                  <a:pt x="3009697" y="759231"/>
                  <a:pt x="2955722" y="815111"/>
                </a:cubicBezTo>
                <a:cubicBezTo>
                  <a:pt x="2901747" y="870991"/>
                  <a:pt x="2875077" y="909091"/>
                  <a:pt x="2822372" y="906551"/>
                </a:cubicBezTo>
                <a:cubicBezTo>
                  <a:pt x="2769667" y="904011"/>
                  <a:pt x="2690292" y="843051"/>
                  <a:pt x="2639492" y="799871"/>
                </a:cubicBezTo>
                <a:cubicBezTo>
                  <a:pt x="2588692" y="756691"/>
                  <a:pt x="2568372" y="725576"/>
                  <a:pt x="2517572" y="647471"/>
                </a:cubicBezTo>
                <a:cubicBezTo>
                  <a:pt x="2466772" y="569366"/>
                  <a:pt x="2393747" y="418871"/>
                  <a:pt x="2334692" y="331241"/>
                </a:cubicBezTo>
                <a:cubicBezTo>
                  <a:pt x="2275637" y="243611"/>
                  <a:pt x="2217217" y="170586"/>
                  <a:pt x="2163242" y="121691"/>
                </a:cubicBezTo>
                <a:cubicBezTo>
                  <a:pt x="2109267" y="72796"/>
                  <a:pt x="2052117" y="55016"/>
                  <a:pt x="2010842" y="37871"/>
                </a:cubicBezTo>
                <a:cubicBezTo>
                  <a:pt x="1969567" y="20726"/>
                  <a:pt x="1959407" y="16916"/>
                  <a:pt x="1915592" y="18821"/>
                </a:cubicBezTo>
                <a:cubicBezTo>
                  <a:pt x="1871777" y="20726"/>
                  <a:pt x="1808912" y="15011"/>
                  <a:pt x="1747952" y="49301"/>
                </a:cubicBezTo>
                <a:cubicBezTo>
                  <a:pt x="1686992" y="83591"/>
                  <a:pt x="1606982" y="162966"/>
                  <a:pt x="1549832" y="224561"/>
                </a:cubicBezTo>
                <a:cubicBezTo>
                  <a:pt x="1492682" y="286156"/>
                  <a:pt x="1451407" y="342036"/>
                  <a:pt x="1405052" y="418871"/>
                </a:cubicBezTo>
                <a:cubicBezTo>
                  <a:pt x="1358697" y="495706"/>
                  <a:pt x="1318057" y="615086"/>
                  <a:pt x="1271702" y="685571"/>
                </a:cubicBezTo>
                <a:cubicBezTo>
                  <a:pt x="1225347" y="756056"/>
                  <a:pt x="1175182" y="804951"/>
                  <a:pt x="1126922" y="841781"/>
                </a:cubicBezTo>
                <a:cubicBezTo>
                  <a:pt x="1078662" y="878611"/>
                  <a:pt x="1026592" y="904646"/>
                  <a:pt x="982142" y="906551"/>
                </a:cubicBezTo>
                <a:cubicBezTo>
                  <a:pt x="937692" y="908456"/>
                  <a:pt x="917372" y="907186"/>
                  <a:pt x="860222" y="853211"/>
                </a:cubicBezTo>
                <a:cubicBezTo>
                  <a:pt x="803072" y="799236"/>
                  <a:pt x="704012" y="672871"/>
                  <a:pt x="639242" y="582701"/>
                </a:cubicBezTo>
                <a:cubicBezTo>
                  <a:pt x="574472" y="492531"/>
                  <a:pt x="527482" y="387121"/>
                  <a:pt x="471602" y="312191"/>
                </a:cubicBezTo>
                <a:cubicBezTo>
                  <a:pt x="415722" y="237261"/>
                  <a:pt x="356032" y="176936"/>
                  <a:pt x="303962" y="133121"/>
                </a:cubicBezTo>
                <a:cubicBezTo>
                  <a:pt x="251892" y="89306"/>
                  <a:pt x="194107" y="66446"/>
                  <a:pt x="159182" y="49301"/>
                </a:cubicBezTo>
                <a:cubicBezTo>
                  <a:pt x="124257" y="32156"/>
                  <a:pt x="119812" y="34696"/>
                  <a:pt x="94412" y="30251"/>
                </a:cubicBezTo>
                <a:close/>
              </a:path>
            </a:pathLst>
          </a:cu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6" name="Group 195"/>
          <p:cNvGrpSpPr>
            <a:grpSpLocks noChangeAspect="1"/>
          </p:cNvGrpSpPr>
          <p:nvPr/>
        </p:nvGrpSpPr>
        <p:grpSpPr>
          <a:xfrm>
            <a:off x="5506358" y="6781800"/>
            <a:ext cx="2564769" cy="2876100"/>
            <a:chOff x="2283883" y="2572939"/>
            <a:chExt cx="3369368" cy="3778368"/>
          </a:xfrm>
        </p:grpSpPr>
        <p:sp>
          <p:nvSpPr>
            <p:cNvPr id="197" name="Freeform 196"/>
            <p:cNvSpPr/>
            <p:nvPr/>
          </p:nvSpPr>
          <p:spPr>
            <a:xfrm>
              <a:off x="2283883" y="3566092"/>
              <a:ext cx="2932330" cy="2581939"/>
            </a:xfrm>
            <a:custGeom>
              <a:avLst/>
              <a:gdLst>
                <a:gd name="connsiteX0" fmla="*/ 78012 w 2948014"/>
                <a:gd name="connsiteY0" fmla="*/ 571468 h 2848726"/>
                <a:gd name="connsiteX1" fmla="*/ 9300 w 2948014"/>
                <a:gd name="connsiteY1" fmla="*/ 397045 h 2848726"/>
                <a:gd name="connsiteX2" fmla="*/ 30442 w 2948014"/>
                <a:gd name="connsiteY2" fmla="*/ 143339 h 2848726"/>
                <a:gd name="connsiteX3" fmla="*/ 278863 w 2948014"/>
                <a:gd name="connsiteY3" fmla="*/ 629 h 2848726"/>
                <a:gd name="connsiteX4" fmla="*/ 453286 w 2948014"/>
                <a:gd name="connsiteY4" fmla="*/ 196194 h 2848726"/>
                <a:gd name="connsiteX5" fmla="*/ 580139 w 2948014"/>
                <a:gd name="connsiteY5" fmla="*/ 471043 h 2848726"/>
                <a:gd name="connsiteX6" fmla="*/ 865559 w 2948014"/>
                <a:gd name="connsiteY6" fmla="*/ 888601 h 2848726"/>
                <a:gd name="connsiteX7" fmla="*/ 1404685 w 2948014"/>
                <a:gd name="connsiteY7" fmla="*/ 1464726 h 2848726"/>
                <a:gd name="connsiteX8" fmla="*/ 1917383 w 2948014"/>
                <a:gd name="connsiteY8" fmla="*/ 1950997 h 2848726"/>
                <a:gd name="connsiteX9" fmla="*/ 2266229 w 2948014"/>
                <a:gd name="connsiteY9" fmla="*/ 2220560 h 2848726"/>
                <a:gd name="connsiteX10" fmla="*/ 2509364 w 2948014"/>
                <a:gd name="connsiteY10" fmla="*/ 2083135 h 2848726"/>
                <a:gd name="connsiteX11" fmla="*/ 2567505 w 2948014"/>
                <a:gd name="connsiteY11" fmla="*/ 1887570 h 2848726"/>
                <a:gd name="connsiteX12" fmla="*/ 2297942 w 2948014"/>
                <a:gd name="connsiteY12" fmla="*/ 1639149 h 2848726"/>
                <a:gd name="connsiteX13" fmla="*/ 1917383 w 2948014"/>
                <a:gd name="connsiteY13" fmla="*/ 1353729 h 2848726"/>
                <a:gd name="connsiteX14" fmla="*/ 1309545 w 2948014"/>
                <a:gd name="connsiteY14" fmla="*/ 888601 h 2848726"/>
                <a:gd name="connsiteX15" fmla="*/ 1082266 w 2948014"/>
                <a:gd name="connsiteY15" fmla="*/ 740606 h 2848726"/>
                <a:gd name="connsiteX16" fmla="*/ 1092837 w 2948014"/>
                <a:gd name="connsiteY16" fmla="*/ 645466 h 2848726"/>
                <a:gd name="connsiteX17" fmla="*/ 1240833 w 2948014"/>
                <a:gd name="connsiteY17" fmla="*/ 465757 h 2848726"/>
                <a:gd name="connsiteX18" fmla="*/ 1600250 w 2948014"/>
                <a:gd name="connsiteY18" fmla="*/ 608467 h 2848726"/>
                <a:gd name="connsiteX19" fmla="*/ 1986095 w 2948014"/>
                <a:gd name="connsiteY19" fmla="*/ 825175 h 2848726"/>
                <a:gd name="connsiteX20" fmla="*/ 2509364 w 2948014"/>
                <a:gd name="connsiteY20" fmla="*/ 1221591 h 2848726"/>
                <a:gd name="connsiteX21" fmla="*/ 2736643 w 2948014"/>
                <a:gd name="connsiteY21" fmla="*/ 1470012 h 2848726"/>
                <a:gd name="connsiteX22" fmla="*/ 2937494 w 2948014"/>
                <a:gd name="connsiteY22" fmla="*/ 1887570 h 2848726"/>
                <a:gd name="connsiteX23" fmla="*/ 2868782 w 2948014"/>
                <a:gd name="connsiteY23" fmla="*/ 2352698 h 2848726"/>
                <a:gd name="connsiteX24" fmla="*/ 2440652 w 2948014"/>
                <a:gd name="connsiteY24" fmla="*/ 2738543 h 2848726"/>
                <a:gd name="connsiteX25" fmla="*/ 1933239 w 2948014"/>
                <a:gd name="connsiteY25" fmla="*/ 2812541 h 2848726"/>
                <a:gd name="connsiteX26" fmla="*/ 1446969 w 2948014"/>
                <a:gd name="connsiteY26" fmla="*/ 2225845 h 2848726"/>
                <a:gd name="connsiteX27" fmla="*/ 432144 w 2948014"/>
                <a:gd name="connsiteY27" fmla="*/ 1184592 h 2848726"/>
                <a:gd name="connsiteX28" fmla="*/ 46298 w 2948014"/>
                <a:gd name="connsiteY28" fmla="*/ 508042 h 2848726"/>
                <a:gd name="connsiteX29" fmla="*/ 25156 w 2948014"/>
                <a:gd name="connsiteY29" fmla="*/ 270192 h 2848726"/>
                <a:gd name="connsiteX0" fmla="*/ 78012 w 2948014"/>
                <a:gd name="connsiteY0" fmla="*/ 571468 h 2768750"/>
                <a:gd name="connsiteX1" fmla="*/ 9300 w 2948014"/>
                <a:gd name="connsiteY1" fmla="*/ 397045 h 2768750"/>
                <a:gd name="connsiteX2" fmla="*/ 30442 w 2948014"/>
                <a:gd name="connsiteY2" fmla="*/ 143339 h 2768750"/>
                <a:gd name="connsiteX3" fmla="*/ 278863 w 2948014"/>
                <a:gd name="connsiteY3" fmla="*/ 629 h 2768750"/>
                <a:gd name="connsiteX4" fmla="*/ 453286 w 2948014"/>
                <a:gd name="connsiteY4" fmla="*/ 196194 h 2768750"/>
                <a:gd name="connsiteX5" fmla="*/ 580139 w 2948014"/>
                <a:gd name="connsiteY5" fmla="*/ 471043 h 2768750"/>
                <a:gd name="connsiteX6" fmla="*/ 865559 w 2948014"/>
                <a:gd name="connsiteY6" fmla="*/ 888601 h 2768750"/>
                <a:gd name="connsiteX7" fmla="*/ 1404685 w 2948014"/>
                <a:gd name="connsiteY7" fmla="*/ 1464726 h 2768750"/>
                <a:gd name="connsiteX8" fmla="*/ 1917383 w 2948014"/>
                <a:gd name="connsiteY8" fmla="*/ 1950997 h 2768750"/>
                <a:gd name="connsiteX9" fmla="*/ 2266229 w 2948014"/>
                <a:gd name="connsiteY9" fmla="*/ 2220560 h 2768750"/>
                <a:gd name="connsiteX10" fmla="*/ 2509364 w 2948014"/>
                <a:gd name="connsiteY10" fmla="*/ 2083135 h 2768750"/>
                <a:gd name="connsiteX11" fmla="*/ 2567505 w 2948014"/>
                <a:gd name="connsiteY11" fmla="*/ 1887570 h 2768750"/>
                <a:gd name="connsiteX12" fmla="*/ 2297942 w 2948014"/>
                <a:gd name="connsiteY12" fmla="*/ 1639149 h 2768750"/>
                <a:gd name="connsiteX13" fmla="*/ 1917383 w 2948014"/>
                <a:gd name="connsiteY13" fmla="*/ 1353729 h 2768750"/>
                <a:gd name="connsiteX14" fmla="*/ 1309545 w 2948014"/>
                <a:gd name="connsiteY14" fmla="*/ 888601 h 2768750"/>
                <a:gd name="connsiteX15" fmla="*/ 1082266 w 2948014"/>
                <a:gd name="connsiteY15" fmla="*/ 740606 h 2768750"/>
                <a:gd name="connsiteX16" fmla="*/ 1092837 w 2948014"/>
                <a:gd name="connsiteY16" fmla="*/ 645466 h 2768750"/>
                <a:gd name="connsiteX17" fmla="*/ 1240833 w 2948014"/>
                <a:gd name="connsiteY17" fmla="*/ 465757 h 2768750"/>
                <a:gd name="connsiteX18" fmla="*/ 1600250 w 2948014"/>
                <a:gd name="connsiteY18" fmla="*/ 608467 h 2768750"/>
                <a:gd name="connsiteX19" fmla="*/ 1986095 w 2948014"/>
                <a:gd name="connsiteY19" fmla="*/ 825175 h 2768750"/>
                <a:gd name="connsiteX20" fmla="*/ 2509364 w 2948014"/>
                <a:gd name="connsiteY20" fmla="*/ 1221591 h 2768750"/>
                <a:gd name="connsiteX21" fmla="*/ 2736643 w 2948014"/>
                <a:gd name="connsiteY21" fmla="*/ 1470012 h 2768750"/>
                <a:gd name="connsiteX22" fmla="*/ 2937494 w 2948014"/>
                <a:gd name="connsiteY22" fmla="*/ 1887570 h 2768750"/>
                <a:gd name="connsiteX23" fmla="*/ 2868782 w 2948014"/>
                <a:gd name="connsiteY23" fmla="*/ 2352698 h 2768750"/>
                <a:gd name="connsiteX24" fmla="*/ 2440652 w 2948014"/>
                <a:gd name="connsiteY24" fmla="*/ 2738543 h 2768750"/>
                <a:gd name="connsiteX25" fmla="*/ 2012522 w 2948014"/>
                <a:gd name="connsiteY25" fmla="*/ 2685688 h 2768750"/>
                <a:gd name="connsiteX26" fmla="*/ 1446969 w 2948014"/>
                <a:gd name="connsiteY26" fmla="*/ 2225845 h 2768750"/>
                <a:gd name="connsiteX27" fmla="*/ 432144 w 2948014"/>
                <a:gd name="connsiteY27" fmla="*/ 1184592 h 2768750"/>
                <a:gd name="connsiteX28" fmla="*/ 46298 w 2948014"/>
                <a:gd name="connsiteY28" fmla="*/ 508042 h 2768750"/>
                <a:gd name="connsiteX29" fmla="*/ 25156 w 2948014"/>
                <a:gd name="connsiteY29" fmla="*/ 270192 h 2768750"/>
                <a:gd name="connsiteX0" fmla="*/ 78012 w 2945835"/>
                <a:gd name="connsiteY0" fmla="*/ 571468 h 2709080"/>
                <a:gd name="connsiteX1" fmla="*/ 9300 w 2945835"/>
                <a:gd name="connsiteY1" fmla="*/ 397045 h 2709080"/>
                <a:gd name="connsiteX2" fmla="*/ 30442 w 2945835"/>
                <a:gd name="connsiteY2" fmla="*/ 143339 h 2709080"/>
                <a:gd name="connsiteX3" fmla="*/ 278863 w 2945835"/>
                <a:gd name="connsiteY3" fmla="*/ 629 h 2709080"/>
                <a:gd name="connsiteX4" fmla="*/ 453286 w 2945835"/>
                <a:gd name="connsiteY4" fmla="*/ 196194 h 2709080"/>
                <a:gd name="connsiteX5" fmla="*/ 580139 w 2945835"/>
                <a:gd name="connsiteY5" fmla="*/ 471043 h 2709080"/>
                <a:gd name="connsiteX6" fmla="*/ 865559 w 2945835"/>
                <a:gd name="connsiteY6" fmla="*/ 888601 h 2709080"/>
                <a:gd name="connsiteX7" fmla="*/ 1404685 w 2945835"/>
                <a:gd name="connsiteY7" fmla="*/ 1464726 h 2709080"/>
                <a:gd name="connsiteX8" fmla="*/ 1917383 w 2945835"/>
                <a:gd name="connsiteY8" fmla="*/ 1950997 h 2709080"/>
                <a:gd name="connsiteX9" fmla="*/ 2266229 w 2945835"/>
                <a:gd name="connsiteY9" fmla="*/ 2220560 h 2709080"/>
                <a:gd name="connsiteX10" fmla="*/ 2509364 w 2945835"/>
                <a:gd name="connsiteY10" fmla="*/ 2083135 h 2709080"/>
                <a:gd name="connsiteX11" fmla="*/ 2567505 w 2945835"/>
                <a:gd name="connsiteY11" fmla="*/ 1887570 h 2709080"/>
                <a:gd name="connsiteX12" fmla="*/ 2297942 w 2945835"/>
                <a:gd name="connsiteY12" fmla="*/ 1639149 h 2709080"/>
                <a:gd name="connsiteX13" fmla="*/ 1917383 w 2945835"/>
                <a:gd name="connsiteY13" fmla="*/ 1353729 h 2709080"/>
                <a:gd name="connsiteX14" fmla="*/ 1309545 w 2945835"/>
                <a:gd name="connsiteY14" fmla="*/ 888601 h 2709080"/>
                <a:gd name="connsiteX15" fmla="*/ 1082266 w 2945835"/>
                <a:gd name="connsiteY15" fmla="*/ 740606 h 2709080"/>
                <a:gd name="connsiteX16" fmla="*/ 1092837 w 2945835"/>
                <a:gd name="connsiteY16" fmla="*/ 645466 h 2709080"/>
                <a:gd name="connsiteX17" fmla="*/ 1240833 w 2945835"/>
                <a:gd name="connsiteY17" fmla="*/ 465757 h 2709080"/>
                <a:gd name="connsiteX18" fmla="*/ 1600250 w 2945835"/>
                <a:gd name="connsiteY18" fmla="*/ 608467 h 2709080"/>
                <a:gd name="connsiteX19" fmla="*/ 1986095 w 2945835"/>
                <a:gd name="connsiteY19" fmla="*/ 825175 h 2709080"/>
                <a:gd name="connsiteX20" fmla="*/ 2509364 w 2945835"/>
                <a:gd name="connsiteY20" fmla="*/ 1221591 h 2709080"/>
                <a:gd name="connsiteX21" fmla="*/ 2736643 w 2945835"/>
                <a:gd name="connsiteY21" fmla="*/ 1470012 h 2709080"/>
                <a:gd name="connsiteX22" fmla="*/ 2937494 w 2945835"/>
                <a:gd name="connsiteY22" fmla="*/ 1887570 h 2709080"/>
                <a:gd name="connsiteX23" fmla="*/ 2868782 w 2945835"/>
                <a:gd name="connsiteY23" fmla="*/ 2352698 h 2709080"/>
                <a:gd name="connsiteX24" fmla="*/ 2519936 w 2945835"/>
                <a:gd name="connsiteY24" fmla="*/ 2611690 h 2709080"/>
                <a:gd name="connsiteX25" fmla="*/ 2012522 w 2945835"/>
                <a:gd name="connsiteY25" fmla="*/ 2685688 h 2709080"/>
                <a:gd name="connsiteX26" fmla="*/ 1446969 w 2945835"/>
                <a:gd name="connsiteY26" fmla="*/ 2225845 h 2709080"/>
                <a:gd name="connsiteX27" fmla="*/ 432144 w 2945835"/>
                <a:gd name="connsiteY27" fmla="*/ 1184592 h 2709080"/>
                <a:gd name="connsiteX28" fmla="*/ 46298 w 2945835"/>
                <a:gd name="connsiteY28" fmla="*/ 508042 h 2709080"/>
                <a:gd name="connsiteX29" fmla="*/ 25156 w 2945835"/>
                <a:gd name="connsiteY29" fmla="*/ 270192 h 2709080"/>
                <a:gd name="connsiteX0" fmla="*/ 78012 w 2945835"/>
                <a:gd name="connsiteY0" fmla="*/ 571468 h 2627607"/>
                <a:gd name="connsiteX1" fmla="*/ 9300 w 2945835"/>
                <a:gd name="connsiteY1" fmla="*/ 397045 h 2627607"/>
                <a:gd name="connsiteX2" fmla="*/ 30442 w 2945835"/>
                <a:gd name="connsiteY2" fmla="*/ 143339 h 2627607"/>
                <a:gd name="connsiteX3" fmla="*/ 278863 w 2945835"/>
                <a:gd name="connsiteY3" fmla="*/ 629 h 2627607"/>
                <a:gd name="connsiteX4" fmla="*/ 453286 w 2945835"/>
                <a:gd name="connsiteY4" fmla="*/ 196194 h 2627607"/>
                <a:gd name="connsiteX5" fmla="*/ 580139 w 2945835"/>
                <a:gd name="connsiteY5" fmla="*/ 471043 h 2627607"/>
                <a:gd name="connsiteX6" fmla="*/ 865559 w 2945835"/>
                <a:gd name="connsiteY6" fmla="*/ 888601 h 2627607"/>
                <a:gd name="connsiteX7" fmla="*/ 1404685 w 2945835"/>
                <a:gd name="connsiteY7" fmla="*/ 1464726 h 2627607"/>
                <a:gd name="connsiteX8" fmla="*/ 1917383 w 2945835"/>
                <a:gd name="connsiteY8" fmla="*/ 1950997 h 2627607"/>
                <a:gd name="connsiteX9" fmla="*/ 2266229 w 2945835"/>
                <a:gd name="connsiteY9" fmla="*/ 2220560 h 2627607"/>
                <a:gd name="connsiteX10" fmla="*/ 2509364 w 2945835"/>
                <a:gd name="connsiteY10" fmla="*/ 2083135 h 2627607"/>
                <a:gd name="connsiteX11" fmla="*/ 2567505 w 2945835"/>
                <a:gd name="connsiteY11" fmla="*/ 1887570 h 2627607"/>
                <a:gd name="connsiteX12" fmla="*/ 2297942 w 2945835"/>
                <a:gd name="connsiteY12" fmla="*/ 1639149 h 2627607"/>
                <a:gd name="connsiteX13" fmla="*/ 1917383 w 2945835"/>
                <a:gd name="connsiteY13" fmla="*/ 1353729 h 2627607"/>
                <a:gd name="connsiteX14" fmla="*/ 1309545 w 2945835"/>
                <a:gd name="connsiteY14" fmla="*/ 888601 h 2627607"/>
                <a:gd name="connsiteX15" fmla="*/ 1082266 w 2945835"/>
                <a:gd name="connsiteY15" fmla="*/ 740606 h 2627607"/>
                <a:gd name="connsiteX16" fmla="*/ 1092837 w 2945835"/>
                <a:gd name="connsiteY16" fmla="*/ 645466 h 2627607"/>
                <a:gd name="connsiteX17" fmla="*/ 1240833 w 2945835"/>
                <a:gd name="connsiteY17" fmla="*/ 465757 h 2627607"/>
                <a:gd name="connsiteX18" fmla="*/ 1600250 w 2945835"/>
                <a:gd name="connsiteY18" fmla="*/ 608467 h 2627607"/>
                <a:gd name="connsiteX19" fmla="*/ 1986095 w 2945835"/>
                <a:gd name="connsiteY19" fmla="*/ 825175 h 2627607"/>
                <a:gd name="connsiteX20" fmla="*/ 2509364 w 2945835"/>
                <a:gd name="connsiteY20" fmla="*/ 1221591 h 2627607"/>
                <a:gd name="connsiteX21" fmla="*/ 2736643 w 2945835"/>
                <a:gd name="connsiteY21" fmla="*/ 1470012 h 2627607"/>
                <a:gd name="connsiteX22" fmla="*/ 2937494 w 2945835"/>
                <a:gd name="connsiteY22" fmla="*/ 1887570 h 2627607"/>
                <a:gd name="connsiteX23" fmla="*/ 2868782 w 2945835"/>
                <a:gd name="connsiteY23" fmla="*/ 2352698 h 2627607"/>
                <a:gd name="connsiteX24" fmla="*/ 2519936 w 2945835"/>
                <a:gd name="connsiteY24" fmla="*/ 2611690 h 2627607"/>
                <a:gd name="connsiteX25" fmla="*/ 2038950 w 2945835"/>
                <a:gd name="connsiteY25" fmla="*/ 2558835 h 2627607"/>
                <a:gd name="connsiteX26" fmla="*/ 1446969 w 2945835"/>
                <a:gd name="connsiteY26" fmla="*/ 2225845 h 2627607"/>
                <a:gd name="connsiteX27" fmla="*/ 432144 w 2945835"/>
                <a:gd name="connsiteY27" fmla="*/ 1184592 h 2627607"/>
                <a:gd name="connsiteX28" fmla="*/ 46298 w 2945835"/>
                <a:gd name="connsiteY28" fmla="*/ 508042 h 2627607"/>
                <a:gd name="connsiteX29" fmla="*/ 25156 w 2945835"/>
                <a:gd name="connsiteY29" fmla="*/ 270192 h 2627607"/>
                <a:gd name="connsiteX0" fmla="*/ 78012 w 2945835"/>
                <a:gd name="connsiteY0" fmla="*/ 571468 h 2629926"/>
                <a:gd name="connsiteX1" fmla="*/ 9300 w 2945835"/>
                <a:gd name="connsiteY1" fmla="*/ 397045 h 2629926"/>
                <a:gd name="connsiteX2" fmla="*/ 30442 w 2945835"/>
                <a:gd name="connsiteY2" fmla="*/ 143339 h 2629926"/>
                <a:gd name="connsiteX3" fmla="*/ 278863 w 2945835"/>
                <a:gd name="connsiteY3" fmla="*/ 629 h 2629926"/>
                <a:gd name="connsiteX4" fmla="*/ 453286 w 2945835"/>
                <a:gd name="connsiteY4" fmla="*/ 196194 h 2629926"/>
                <a:gd name="connsiteX5" fmla="*/ 580139 w 2945835"/>
                <a:gd name="connsiteY5" fmla="*/ 471043 h 2629926"/>
                <a:gd name="connsiteX6" fmla="*/ 865559 w 2945835"/>
                <a:gd name="connsiteY6" fmla="*/ 888601 h 2629926"/>
                <a:gd name="connsiteX7" fmla="*/ 1404685 w 2945835"/>
                <a:gd name="connsiteY7" fmla="*/ 1464726 h 2629926"/>
                <a:gd name="connsiteX8" fmla="*/ 1917383 w 2945835"/>
                <a:gd name="connsiteY8" fmla="*/ 1950997 h 2629926"/>
                <a:gd name="connsiteX9" fmla="*/ 2266229 w 2945835"/>
                <a:gd name="connsiteY9" fmla="*/ 2220560 h 2629926"/>
                <a:gd name="connsiteX10" fmla="*/ 2509364 w 2945835"/>
                <a:gd name="connsiteY10" fmla="*/ 2083135 h 2629926"/>
                <a:gd name="connsiteX11" fmla="*/ 2567505 w 2945835"/>
                <a:gd name="connsiteY11" fmla="*/ 1887570 h 2629926"/>
                <a:gd name="connsiteX12" fmla="*/ 2297942 w 2945835"/>
                <a:gd name="connsiteY12" fmla="*/ 1639149 h 2629926"/>
                <a:gd name="connsiteX13" fmla="*/ 1917383 w 2945835"/>
                <a:gd name="connsiteY13" fmla="*/ 1353729 h 2629926"/>
                <a:gd name="connsiteX14" fmla="*/ 1309545 w 2945835"/>
                <a:gd name="connsiteY14" fmla="*/ 888601 h 2629926"/>
                <a:gd name="connsiteX15" fmla="*/ 1082266 w 2945835"/>
                <a:gd name="connsiteY15" fmla="*/ 740606 h 2629926"/>
                <a:gd name="connsiteX16" fmla="*/ 1092837 w 2945835"/>
                <a:gd name="connsiteY16" fmla="*/ 645466 h 2629926"/>
                <a:gd name="connsiteX17" fmla="*/ 1240833 w 2945835"/>
                <a:gd name="connsiteY17" fmla="*/ 465757 h 2629926"/>
                <a:gd name="connsiteX18" fmla="*/ 1600250 w 2945835"/>
                <a:gd name="connsiteY18" fmla="*/ 608467 h 2629926"/>
                <a:gd name="connsiteX19" fmla="*/ 1986095 w 2945835"/>
                <a:gd name="connsiteY19" fmla="*/ 825175 h 2629926"/>
                <a:gd name="connsiteX20" fmla="*/ 2509364 w 2945835"/>
                <a:gd name="connsiteY20" fmla="*/ 1221591 h 2629926"/>
                <a:gd name="connsiteX21" fmla="*/ 2736643 w 2945835"/>
                <a:gd name="connsiteY21" fmla="*/ 1470012 h 2629926"/>
                <a:gd name="connsiteX22" fmla="*/ 2937494 w 2945835"/>
                <a:gd name="connsiteY22" fmla="*/ 1887570 h 2629926"/>
                <a:gd name="connsiteX23" fmla="*/ 2868782 w 2945835"/>
                <a:gd name="connsiteY23" fmla="*/ 2352698 h 2629926"/>
                <a:gd name="connsiteX24" fmla="*/ 2519936 w 2945835"/>
                <a:gd name="connsiteY24" fmla="*/ 2611690 h 2629926"/>
                <a:gd name="connsiteX25" fmla="*/ 2038950 w 2945835"/>
                <a:gd name="connsiteY25" fmla="*/ 2558835 h 2629926"/>
                <a:gd name="connsiteX26" fmla="*/ 1483968 w 2945835"/>
                <a:gd name="connsiteY26" fmla="*/ 2162419 h 2629926"/>
                <a:gd name="connsiteX27" fmla="*/ 432144 w 2945835"/>
                <a:gd name="connsiteY27" fmla="*/ 1184592 h 2629926"/>
                <a:gd name="connsiteX28" fmla="*/ 46298 w 2945835"/>
                <a:gd name="connsiteY28" fmla="*/ 508042 h 2629926"/>
                <a:gd name="connsiteX29" fmla="*/ 25156 w 2945835"/>
                <a:gd name="connsiteY29" fmla="*/ 270192 h 2629926"/>
                <a:gd name="connsiteX0" fmla="*/ 78160 w 2945983"/>
                <a:gd name="connsiteY0" fmla="*/ 571468 h 2629926"/>
                <a:gd name="connsiteX1" fmla="*/ 9448 w 2945983"/>
                <a:gd name="connsiteY1" fmla="*/ 397045 h 2629926"/>
                <a:gd name="connsiteX2" fmla="*/ 30590 w 2945983"/>
                <a:gd name="connsiteY2" fmla="*/ 143339 h 2629926"/>
                <a:gd name="connsiteX3" fmla="*/ 279011 w 2945983"/>
                <a:gd name="connsiteY3" fmla="*/ 629 h 2629926"/>
                <a:gd name="connsiteX4" fmla="*/ 453434 w 2945983"/>
                <a:gd name="connsiteY4" fmla="*/ 196194 h 2629926"/>
                <a:gd name="connsiteX5" fmla="*/ 580287 w 2945983"/>
                <a:gd name="connsiteY5" fmla="*/ 471043 h 2629926"/>
                <a:gd name="connsiteX6" fmla="*/ 865707 w 2945983"/>
                <a:gd name="connsiteY6" fmla="*/ 888601 h 2629926"/>
                <a:gd name="connsiteX7" fmla="*/ 1404833 w 2945983"/>
                <a:gd name="connsiteY7" fmla="*/ 1464726 h 2629926"/>
                <a:gd name="connsiteX8" fmla="*/ 1917531 w 2945983"/>
                <a:gd name="connsiteY8" fmla="*/ 1950997 h 2629926"/>
                <a:gd name="connsiteX9" fmla="*/ 2266377 w 2945983"/>
                <a:gd name="connsiteY9" fmla="*/ 2220560 h 2629926"/>
                <a:gd name="connsiteX10" fmla="*/ 2509512 w 2945983"/>
                <a:gd name="connsiteY10" fmla="*/ 2083135 h 2629926"/>
                <a:gd name="connsiteX11" fmla="*/ 2567653 w 2945983"/>
                <a:gd name="connsiteY11" fmla="*/ 1887570 h 2629926"/>
                <a:gd name="connsiteX12" fmla="*/ 2298090 w 2945983"/>
                <a:gd name="connsiteY12" fmla="*/ 1639149 h 2629926"/>
                <a:gd name="connsiteX13" fmla="*/ 1917531 w 2945983"/>
                <a:gd name="connsiteY13" fmla="*/ 1353729 h 2629926"/>
                <a:gd name="connsiteX14" fmla="*/ 1309693 w 2945983"/>
                <a:gd name="connsiteY14" fmla="*/ 888601 h 2629926"/>
                <a:gd name="connsiteX15" fmla="*/ 1082414 w 2945983"/>
                <a:gd name="connsiteY15" fmla="*/ 740606 h 2629926"/>
                <a:gd name="connsiteX16" fmla="*/ 1092985 w 2945983"/>
                <a:gd name="connsiteY16" fmla="*/ 645466 h 2629926"/>
                <a:gd name="connsiteX17" fmla="*/ 1240981 w 2945983"/>
                <a:gd name="connsiteY17" fmla="*/ 465757 h 2629926"/>
                <a:gd name="connsiteX18" fmla="*/ 1600398 w 2945983"/>
                <a:gd name="connsiteY18" fmla="*/ 608467 h 2629926"/>
                <a:gd name="connsiteX19" fmla="*/ 1986243 w 2945983"/>
                <a:gd name="connsiteY19" fmla="*/ 825175 h 2629926"/>
                <a:gd name="connsiteX20" fmla="*/ 2509512 w 2945983"/>
                <a:gd name="connsiteY20" fmla="*/ 1221591 h 2629926"/>
                <a:gd name="connsiteX21" fmla="*/ 2736791 w 2945983"/>
                <a:gd name="connsiteY21" fmla="*/ 1470012 h 2629926"/>
                <a:gd name="connsiteX22" fmla="*/ 2937642 w 2945983"/>
                <a:gd name="connsiteY22" fmla="*/ 1887570 h 2629926"/>
                <a:gd name="connsiteX23" fmla="*/ 2868930 w 2945983"/>
                <a:gd name="connsiteY23" fmla="*/ 2352698 h 2629926"/>
                <a:gd name="connsiteX24" fmla="*/ 2520084 w 2945983"/>
                <a:gd name="connsiteY24" fmla="*/ 2611690 h 2629926"/>
                <a:gd name="connsiteX25" fmla="*/ 2039098 w 2945983"/>
                <a:gd name="connsiteY25" fmla="*/ 2558835 h 2629926"/>
                <a:gd name="connsiteX26" fmla="*/ 1484116 w 2945983"/>
                <a:gd name="connsiteY26" fmla="*/ 2162419 h 2629926"/>
                <a:gd name="connsiteX27" fmla="*/ 506290 w 2945983"/>
                <a:gd name="connsiteY27" fmla="*/ 1137022 h 2629926"/>
                <a:gd name="connsiteX28" fmla="*/ 46446 w 2945983"/>
                <a:gd name="connsiteY28" fmla="*/ 508042 h 2629926"/>
                <a:gd name="connsiteX29" fmla="*/ 25304 w 2945983"/>
                <a:gd name="connsiteY29" fmla="*/ 270192 h 2629926"/>
                <a:gd name="connsiteX0" fmla="*/ 78013 w 2945836"/>
                <a:gd name="connsiteY0" fmla="*/ 571468 h 2629926"/>
                <a:gd name="connsiteX1" fmla="*/ 9301 w 2945836"/>
                <a:gd name="connsiteY1" fmla="*/ 397045 h 2629926"/>
                <a:gd name="connsiteX2" fmla="*/ 30443 w 2945836"/>
                <a:gd name="connsiteY2" fmla="*/ 143339 h 2629926"/>
                <a:gd name="connsiteX3" fmla="*/ 278864 w 2945836"/>
                <a:gd name="connsiteY3" fmla="*/ 629 h 2629926"/>
                <a:gd name="connsiteX4" fmla="*/ 453287 w 2945836"/>
                <a:gd name="connsiteY4" fmla="*/ 196194 h 2629926"/>
                <a:gd name="connsiteX5" fmla="*/ 580140 w 2945836"/>
                <a:gd name="connsiteY5" fmla="*/ 471043 h 2629926"/>
                <a:gd name="connsiteX6" fmla="*/ 865560 w 2945836"/>
                <a:gd name="connsiteY6" fmla="*/ 888601 h 2629926"/>
                <a:gd name="connsiteX7" fmla="*/ 1404686 w 2945836"/>
                <a:gd name="connsiteY7" fmla="*/ 1464726 h 2629926"/>
                <a:gd name="connsiteX8" fmla="*/ 1917384 w 2945836"/>
                <a:gd name="connsiteY8" fmla="*/ 1950997 h 2629926"/>
                <a:gd name="connsiteX9" fmla="*/ 2266230 w 2945836"/>
                <a:gd name="connsiteY9" fmla="*/ 2220560 h 2629926"/>
                <a:gd name="connsiteX10" fmla="*/ 2509365 w 2945836"/>
                <a:gd name="connsiteY10" fmla="*/ 2083135 h 2629926"/>
                <a:gd name="connsiteX11" fmla="*/ 2567506 w 2945836"/>
                <a:gd name="connsiteY11" fmla="*/ 1887570 h 2629926"/>
                <a:gd name="connsiteX12" fmla="*/ 2297943 w 2945836"/>
                <a:gd name="connsiteY12" fmla="*/ 1639149 h 2629926"/>
                <a:gd name="connsiteX13" fmla="*/ 1917384 w 2945836"/>
                <a:gd name="connsiteY13" fmla="*/ 1353729 h 2629926"/>
                <a:gd name="connsiteX14" fmla="*/ 1309546 w 2945836"/>
                <a:gd name="connsiteY14" fmla="*/ 888601 h 2629926"/>
                <a:gd name="connsiteX15" fmla="*/ 1082267 w 2945836"/>
                <a:gd name="connsiteY15" fmla="*/ 740606 h 2629926"/>
                <a:gd name="connsiteX16" fmla="*/ 1092838 w 2945836"/>
                <a:gd name="connsiteY16" fmla="*/ 645466 h 2629926"/>
                <a:gd name="connsiteX17" fmla="*/ 1240834 w 2945836"/>
                <a:gd name="connsiteY17" fmla="*/ 465757 h 2629926"/>
                <a:gd name="connsiteX18" fmla="*/ 1600251 w 2945836"/>
                <a:gd name="connsiteY18" fmla="*/ 608467 h 2629926"/>
                <a:gd name="connsiteX19" fmla="*/ 1986096 w 2945836"/>
                <a:gd name="connsiteY19" fmla="*/ 825175 h 2629926"/>
                <a:gd name="connsiteX20" fmla="*/ 2509365 w 2945836"/>
                <a:gd name="connsiteY20" fmla="*/ 1221591 h 2629926"/>
                <a:gd name="connsiteX21" fmla="*/ 2736644 w 2945836"/>
                <a:gd name="connsiteY21" fmla="*/ 1470012 h 2629926"/>
                <a:gd name="connsiteX22" fmla="*/ 2937495 w 2945836"/>
                <a:gd name="connsiteY22" fmla="*/ 1887570 h 2629926"/>
                <a:gd name="connsiteX23" fmla="*/ 2868783 w 2945836"/>
                <a:gd name="connsiteY23" fmla="*/ 2352698 h 2629926"/>
                <a:gd name="connsiteX24" fmla="*/ 2519937 w 2945836"/>
                <a:gd name="connsiteY24" fmla="*/ 2611690 h 2629926"/>
                <a:gd name="connsiteX25" fmla="*/ 2038951 w 2945836"/>
                <a:gd name="connsiteY25" fmla="*/ 2558835 h 2629926"/>
                <a:gd name="connsiteX26" fmla="*/ 1483969 w 2945836"/>
                <a:gd name="connsiteY26" fmla="*/ 2162419 h 2629926"/>
                <a:gd name="connsiteX27" fmla="*/ 506143 w 2945836"/>
                <a:gd name="connsiteY27" fmla="*/ 1137022 h 2629926"/>
                <a:gd name="connsiteX28" fmla="*/ 46299 w 2945836"/>
                <a:gd name="connsiteY28" fmla="*/ 508042 h 2629926"/>
                <a:gd name="connsiteX0" fmla="*/ 56460 w 2924283"/>
                <a:gd name="connsiteY0" fmla="*/ 571740 h 2630198"/>
                <a:gd name="connsiteX1" fmla="*/ 8890 w 2924283"/>
                <a:gd name="connsiteY1" fmla="*/ 143611 h 2630198"/>
                <a:gd name="connsiteX2" fmla="*/ 257311 w 2924283"/>
                <a:gd name="connsiteY2" fmla="*/ 901 h 2630198"/>
                <a:gd name="connsiteX3" fmla="*/ 431734 w 2924283"/>
                <a:gd name="connsiteY3" fmla="*/ 196466 h 2630198"/>
                <a:gd name="connsiteX4" fmla="*/ 558587 w 2924283"/>
                <a:gd name="connsiteY4" fmla="*/ 471315 h 2630198"/>
                <a:gd name="connsiteX5" fmla="*/ 844007 w 2924283"/>
                <a:gd name="connsiteY5" fmla="*/ 888873 h 2630198"/>
                <a:gd name="connsiteX6" fmla="*/ 1383133 w 2924283"/>
                <a:gd name="connsiteY6" fmla="*/ 1464998 h 2630198"/>
                <a:gd name="connsiteX7" fmla="*/ 1895831 w 2924283"/>
                <a:gd name="connsiteY7" fmla="*/ 1951269 h 2630198"/>
                <a:gd name="connsiteX8" fmla="*/ 2244677 w 2924283"/>
                <a:gd name="connsiteY8" fmla="*/ 2220832 h 2630198"/>
                <a:gd name="connsiteX9" fmla="*/ 2487812 w 2924283"/>
                <a:gd name="connsiteY9" fmla="*/ 2083407 h 2630198"/>
                <a:gd name="connsiteX10" fmla="*/ 2545953 w 2924283"/>
                <a:gd name="connsiteY10" fmla="*/ 1887842 h 2630198"/>
                <a:gd name="connsiteX11" fmla="*/ 2276390 w 2924283"/>
                <a:gd name="connsiteY11" fmla="*/ 1639421 h 2630198"/>
                <a:gd name="connsiteX12" fmla="*/ 1895831 w 2924283"/>
                <a:gd name="connsiteY12" fmla="*/ 1354001 h 2630198"/>
                <a:gd name="connsiteX13" fmla="*/ 1287993 w 2924283"/>
                <a:gd name="connsiteY13" fmla="*/ 888873 h 2630198"/>
                <a:gd name="connsiteX14" fmla="*/ 1060714 w 2924283"/>
                <a:gd name="connsiteY14" fmla="*/ 740878 h 2630198"/>
                <a:gd name="connsiteX15" fmla="*/ 1071285 w 2924283"/>
                <a:gd name="connsiteY15" fmla="*/ 645738 h 2630198"/>
                <a:gd name="connsiteX16" fmla="*/ 1219281 w 2924283"/>
                <a:gd name="connsiteY16" fmla="*/ 466029 h 2630198"/>
                <a:gd name="connsiteX17" fmla="*/ 1578698 w 2924283"/>
                <a:gd name="connsiteY17" fmla="*/ 608739 h 2630198"/>
                <a:gd name="connsiteX18" fmla="*/ 1964543 w 2924283"/>
                <a:gd name="connsiteY18" fmla="*/ 825447 h 2630198"/>
                <a:gd name="connsiteX19" fmla="*/ 2487812 w 2924283"/>
                <a:gd name="connsiteY19" fmla="*/ 1221863 h 2630198"/>
                <a:gd name="connsiteX20" fmla="*/ 2715091 w 2924283"/>
                <a:gd name="connsiteY20" fmla="*/ 1470284 h 2630198"/>
                <a:gd name="connsiteX21" fmla="*/ 2915942 w 2924283"/>
                <a:gd name="connsiteY21" fmla="*/ 1887842 h 2630198"/>
                <a:gd name="connsiteX22" fmla="*/ 2847230 w 2924283"/>
                <a:gd name="connsiteY22" fmla="*/ 2352970 h 2630198"/>
                <a:gd name="connsiteX23" fmla="*/ 2498384 w 2924283"/>
                <a:gd name="connsiteY23" fmla="*/ 2611962 h 2630198"/>
                <a:gd name="connsiteX24" fmla="*/ 2017398 w 2924283"/>
                <a:gd name="connsiteY24" fmla="*/ 2559107 h 2630198"/>
                <a:gd name="connsiteX25" fmla="*/ 1462416 w 2924283"/>
                <a:gd name="connsiteY25" fmla="*/ 2162691 h 2630198"/>
                <a:gd name="connsiteX26" fmla="*/ 484590 w 2924283"/>
                <a:gd name="connsiteY26" fmla="*/ 1137294 h 2630198"/>
                <a:gd name="connsiteX27" fmla="*/ 24746 w 2924283"/>
                <a:gd name="connsiteY27" fmla="*/ 508314 h 2630198"/>
                <a:gd name="connsiteX0" fmla="*/ 56460 w 2924283"/>
                <a:gd name="connsiteY0" fmla="*/ 571740 h 2630198"/>
                <a:gd name="connsiteX1" fmla="*/ 8890 w 2924283"/>
                <a:gd name="connsiteY1" fmla="*/ 143611 h 2630198"/>
                <a:gd name="connsiteX2" fmla="*/ 257311 w 2924283"/>
                <a:gd name="connsiteY2" fmla="*/ 901 h 2630198"/>
                <a:gd name="connsiteX3" fmla="*/ 431734 w 2924283"/>
                <a:gd name="connsiteY3" fmla="*/ 196466 h 2630198"/>
                <a:gd name="connsiteX4" fmla="*/ 558587 w 2924283"/>
                <a:gd name="connsiteY4" fmla="*/ 471315 h 2630198"/>
                <a:gd name="connsiteX5" fmla="*/ 844007 w 2924283"/>
                <a:gd name="connsiteY5" fmla="*/ 888873 h 2630198"/>
                <a:gd name="connsiteX6" fmla="*/ 1383133 w 2924283"/>
                <a:gd name="connsiteY6" fmla="*/ 1464998 h 2630198"/>
                <a:gd name="connsiteX7" fmla="*/ 1895831 w 2924283"/>
                <a:gd name="connsiteY7" fmla="*/ 1951269 h 2630198"/>
                <a:gd name="connsiteX8" fmla="*/ 2244677 w 2924283"/>
                <a:gd name="connsiteY8" fmla="*/ 2220832 h 2630198"/>
                <a:gd name="connsiteX9" fmla="*/ 2487812 w 2924283"/>
                <a:gd name="connsiteY9" fmla="*/ 2083407 h 2630198"/>
                <a:gd name="connsiteX10" fmla="*/ 2545953 w 2924283"/>
                <a:gd name="connsiteY10" fmla="*/ 1887842 h 2630198"/>
                <a:gd name="connsiteX11" fmla="*/ 2276390 w 2924283"/>
                <a:gd name="connsiteY11" fmla="*/ 1639421 h 2630198"/>
                <a:gd name="connsiteX12" fmla="*/ 1895831 w 2924283"/>
                <a:gd name="connsiteY12" fmla="*/ 1354001 h 2630198"/>
                <a:gd name="connsiteX13" fmla="*/ 1287993 w 2924283"/>
                <a:gd name="connsiteY13" fmla="*/ 888873 h 2630198"/>
                <a:gd name="connsiteX14" fmla="*/ 1060714 w 2924283"/>
                <a:gd name="connsiteY14" fmla="*/ 740878 h 2630198"/>
                <a:gd name="connsiteX15" fmla="*/ 1071285 w 2924283"/>
                <a:gd name="connsiteY15" fmla="*/ 645738 h 2630198"/>
                <a:gd name="connsiteX16" fmla="*/ 1219281 w 2924283"/>
                <a:gd name="connsiteY16" fmla="*/ 466029 h 2630198"/>
                <a:gd name="connsiteX17" fmla="*/ 1578698 w 2924283"/>
                <a:gd name="connsiteY17" fmla="*/ 608739 h 2630198"/>
                <a:gd name="connsiteX18" fmla="*/ 1964543 w 2924283"/>
                <a:gd name="connsiteY18" fmla="*/ 825447 h 2630198"/>
                <a:gd name="connsiteX19" fmla="*/ 2487812 w 2924283"/>
                <a:gd name="connsiteY19" fmla="*/ 1221863 h 2630198"/>
                <a:gd name="connsiteX20" fmla="*/ 2715091 w 2924283"/>
                <a:gd name="connsiteY20" fmla="*/ 1470284 h 2630198"/>
                <a:gd name="connsiteX21" fmla="*/ 2915942 w 2924283"/>
                <a:gd name="connsiteY21" fmla="*/ 1887842 h 2630198"/>
                <a:gd name="connsiteX22" fmla="*/ 2847230 w 2924283"/>
                <a:gd name="connsiteY22" fmla="*/ 2352970 h 2630198"/>
                <a:gd name="connsiteX23" fmla="*/ 2498384 w 2924283"/>
                <a:gd name="connsiteY23" fmla="*/ 2611962 h 2630198"/>
                <a:gd name="connsiteX24" fmla="*/ 2017398 w 2924283"/>
                <a:gd name="connsiteY24" fmla="*/ 2559107 h 2630198"/>
                <a:gd name="connsiteX25" fmla="*/ 1462416 w 2924283"/>
                <a:gd name="connsiteY25" fmla="*/ 2162691 h 2630198"/>
                <a:gd name="connsiteX26" fmla="*/ 484590 w 2924283"/>
                <a:gd name="connsiteY26" fmla="*/ 1137294 h 2630198"/>
                <a:gd name="connsiteX0" fmla="*/ 56460 w 2924283"/>
                <a:gd name="connsiteY0" fmla="*/ 571740 h 2630198"/>
                <a:gd name="connsiteX1" fmla="*/ 8890 w 2924283"/>
                <a:gd name="connsiteY1" fmla="*/ 143611 h 2630198"/>
                <a:gd name="connsiteX2" fmla="*/ 257311 w 2924283"/>
                <a:gd name="connsiteY2" fmla="*/ 901 h 2630198"/>
                <a:gd name="connsiteX3" fmla="*/ 431734 w 2924283"/>
                <a:gd name="connsiteY3" fmla="*/ 196466 h 2630198"/>
                <a:gd name="connsiteX4" fmla="*/ 558587 w 2924283"/>
                <a:gd name="connsiteY4" fmla="*/ 471315 h 2630198"/>
                <a:gd name="connsiteX5" fmla="*/ 844007 w 2924283"/>
                <a:gd name="connsiteY5" fmla="*/ 888873 h 2630198"/>
                <a:gd name="connsiteX6" fmla="*/ 1383133 w 2924283"/>
                <a:gd name="connsiteY6" fmla="*/ 1464998 h 2630198"/>
                <a:gd name="connsiteX7" fmla="*/ 1895831 w 2924283"/>
                <a:gd name="connsiteY7" fmla="*/ 1951269 h 2630198"/>
                <a:gd name="connsiteX8" fmla="*/ 2244677 w 2924283"/>
                <a:gd name="connsiteY8" fmla="*/ 2220832 h 2630198"/>
                <a:gd name="connsiteX9" fmla="*/ 2487812 w 2924283"/>
                <a:gd name="connsiteY9" fmla="*/ 2083407 h 2630198"/>
                <a:gd name="connsiteX10" fmla="*/ 2545953 w 2924283"/>
                <a:gd name="connsiteY10" fmla="*/ 1887842 h 2630198"/>
                <a:gd name="connsiteX11" fmla="*/ 2276390 w 2924283"/>
                <a:gd name="connsiteY11" fmla="*/ 1639421 h 2630198"/>
                <a:gd name="connsiteX12" fmla="*/ 1895831 w 2924283"/>
                <a:gd name="connsiteY12" fmla="*/ 1354001 h 2630198"/>
                <a:gd name="connsiteX13" fmla="*/ 1287993 w 2924283"/>
                <a:gd name="connsiteY13" fmla="*/ 888873 h 2630198"/>
                <a:gd name="connsiteX14" fmla="*/ 1060714 w 2924283"/>
                <a:gd name="connsiteY14" fmla="*/ 740878 h 2630198"/>
                <a:gd name="connsiteX15" fmla="*/ 1071285 w 2924283"/>
                <a:gd name="connsiteY15" fmla="*/ 645738 h 2630198"/>
                <a:gd name="connsiteX16" fmla="*/ 1219281 w 2924283"/>
                <a:gd name="connsiteY16" fmla="*/ 466029 h 2630198"/>
                <a:gd name="connsiteX17" fmla="*/ 1578698 w 2924283"/>
                <a:gd name="connsiteY17" fmla="*/ 608739 h 2630198"/>
                <a:gd name="connsiteX18" fmla="*/ 1964543 w 2924283"/>
                <a:gd name="connsiteY18" fmla="*/ 825447 h 2630198"/>
                <a:gd name="connsiteX19" fmla="*/ 2487812 w 2924283"/>
                <a:gd name="connsiteY19" fmla="*/ 1221863 h 2630198"/>
                <a:gd name="connsiteX20" fmla="*/ 2715091 w 2924283"/>
                <a:gd name="connsiteY20" fmla="*/ 1470284 h 2630198"/>
                <a:gd name="connsiteX21" fmla="*/ 2915942 w 2924283"/>
                <a:gd name="connsiteY21" fmla="*/ 1887842 h 2630198"/>
                <a:gd name="connsiteX22" fmla="*/ 2847230 w 2924283"/>
                <a:gd name="connsiteY22" fmla="*/ 2352970 h 2630198"/>
                <a:gd name="connsiteX23" fmla="*/ 2498384 w 2924283"/>
                <a:gd name="connsiteY23" fmla="*/ 2611962 h 2630198"/>
                <a:gd name="connsiteX24" fmla="*/ 2017398 w 2924283"/>
                <a:gd name="connsiteY24" fmla="*/ 2559107 h 2630198"/>
                <a:gd name="connsiteX25" fmla="*/ 1462416 w 2924283"/>
                <a:gd name="connsiteY25" fmla="*/ 2162691 h 2630198"/>
                <a:gd name="connsiteX26" fmla="*/ 484590 w 2924283"/>
                <a:gd name="connsiteY26" fmla="*/ 1137294 h 2630198"/>
                <a:gd name="connsiteX27" fmla="*/ 56460 w 2924283"/>
                <a:gd name="connsiteY27" fmla="*/ 571740 h 2630198"/>
                <a:gd name="connsiteX0" fmla="*/ 56460 w 2924283"/>
                <a:gd name="connsiteY0" fmla="*/ 571740 h 2630198"/>
                <a:gd name="connsiteX1" fmla="*/ 8890 w 2924283"/>
                <a:gd name="connsiteY1" fmla="*/ 143611 h 2630198"/>
                <a:gd name="connsiteX2" fmla="*/ 257311 w 2924283"/>
                <a:gd name="connsiteY2" fmla="*/ 901 h 2630198"/>
                <a:gd name="connsiteX3" fmla="*/ 431734 w 2924283"/>
                <a:gd name="connsiteY3" fmla="*/ 196466 h 2630198"/>
                <a:gd name="connsiteX4" fmla="*/ 558587 w 2924283"/>
                <a:gd name="connsiteY4" fmla="*/ 471315 h 2630198"/>
                <a:gd name="connsiteX5" fmla="*/ 844007 w 2924283"/>
                <a:gd name="connsiteY5" fmla="*/ 888873 h 2630198"/>
                <a:gd name="connsiteX6" fmla="*/ 1383133 w 2924283"/>
                <a:gd name="connsiteY6" fmla="*/ 1464998 h 2630198"/>
                <a:gd name="connsiteX7" fmla="*/ 1895831 w 2924283"/>
                <a:gd name="connsiteY7" fmla="*/ 1951269 h 2630198"/>
                <a:gd name="connsiteX8" fmla="*/ 2244677 w 2924283"/>
                <a:gd name="connsiteY8" fmla="*/ 2220832 h 2630198"/>
                <a:gd name="connsiteX9" fmla="*/ 2487812 w 2924283"/>
                <a:gd name="connsiteY9" fmla="*/ 2083407 h 2630198"/>
                <a:gd name="connsiteX10" fmla="*/ 2276390 w 2924283"/>
                <a:gd name="connsiteY10" fmla="*/ 1639421 h 2630198"/>
                <a:gd name="connsiteX11" fmla="*/ 1895831 w 2924283"/>
                <a:gd name="connsiteY11" fmla="*/ 1354001 h 2630198"/>
                <a:gd name="connsiteX12" fmla="*/ 1287993 w 2924283"/>
                <a:gd name="connsiteY12" fmla="*/ 888873 h 2630198"/>
                <a:gd name="connsiteX13" fmla="*/ 1060714 w 2924283"/>
                <a:gd name="connsiteY13" fmla="*/ 740878 h 2630198"/>
                <a:gd name="connsiteX14" fmla="*/ 1071285 w 2924283"/>
                <a:gd name="connsiteY14" fmla="*/ 645738 h 2630198"/>
                <a:gd name="connsiteX15" fmla="*/ 1219281 w 2924283"/>
                <a:gd name="connsiteY15" fmla="*/ 466029 h 2630198"/>
                <a:gd name="connsiteX16" fmla="*/ 1578698 w 2924283"/>
                <a:gd name="connsiteY16" fmla="*/ 608739 h 2630198"/>
                <a:gd name="connsiteX17" fmla="*/ 1964543 w 2924283"/>
                <a:gd name="connsiteY17" fmla="*/ 825447 h 2630198"/>
                <a:gd name="connsiteX18" fmla="*/ 2487812 w 2924283"/>
                <a:gd name="connsiteY18" fmla="*/ 1221863 h 2630198"/>
                <a:gd name="connsiteX19" fmla="*/ 2715091 w 2924283"/>
                <a:gd name="connsiteY19" fmla="*/ 1470284 h 2630198"/>
                <a:gd name="connsiteX20" fmla="*/ 2915942 w 2924283"/>
                <a:gd name="connsiteY20" fmla="*/ 1887842 h 2630198"/>
                <a:gd name="connsiteX21" fmla="*/ 2847230 w 2924283"/>
                <a:gd name="connsiteY21" fmla="*/ 2352970 h 2630198"/>
                <a:gd name="connsiteX22" fmla="*/ 2498384 w 2924283"/>
                <a:gd name="connsiteY22" fmla="*/ 2611962 h 2630198"/>
                <a:gd name="connsiteX23" fmla="*/ 2017398 w 2924283"/>
                <a:gd name="connsiteY23" fmla="*/ 2559107 h 2630198"/>
                <a:gd name="connsiteX24" fmla="*/ 1462416 w 2924283"/>
                <a:gd name="connsiteY24" fmla="*/ 2162691 h 2630198"/>
                <a:gd name="connsiteX25" fmla="*/ 484590 w 2924283"/>
                <a:gd name="connsiteY25" fmla="*/ 1137294 h 2630198"/>
                <a:gd name="connsiteX26" fmla="*/ 56460 w 2924283"/>
                <a:gd name="connsiteY26" fmla="*/ 571740 h 2630198"/>
                <a:gd name="connsiteX0" fmla="*/ 56460 w 2924283"/>
                <a:gd name="connsiteY0" fmla="*/ 571740 h 2630198"/>
                <a:gd name="connsiteX1" fmla="*/ 8890 w 2924283"/>
                <a:gd name="connsiteY1" fmla="*/ 143611 h 2630198"/>
                <a:gd name="connsiteX2" fmla="*/ 257311 w 2924283"/>
                <a:gd name="connsiteY2" fmla="*/ 901 h 2630198"/>
                <a:gd name="connsiteX3" fmla="*/ 431734 w 2924283"/>
                <a:gd name="connsiteY3" fmla="*/ 196466 h 2630198"/>
                <a:gd name="connsiteX4" fmla="*/ 558587 w 2924283"/>
                <a:gd name="connsiteY4" fmla="*/ 471315 h 2630198"/>
                <a:gd name="connsiteX5" fmla="*/ 844007 w 2924283"/>
                <a:gd name="connsiteY5" fmla="*/ 888873 h 2630198"/>
                <a:gd name="connsiteX6" fmla="*/ 1383133 w 2924283"/>
                <a:gd name="connsiteY6" fmla="*/ 1464998 h 2630198"/>
                <a:gd name="connsiteX7" fmla="*/ 1895831 w 2924283"/>
                <a:gd name="connsiteY7" fmla="*/ 1951269 h 2630198"/>
                <a:gd name="connsiteX8" fmla="*/ 2244677 w 2924283"/>
                <a:gd name="connsiteY8" fmla="*/ 2220832 h 2630198"/>
                <a:gd name="connsiteX9" fmla="*/ 2519526 w 2924283"/>
                <a:gd name="connsiteY9" fmla="*/ 2009409 h 2630198"/>
                <a:gd name="connsiteX10" fmla="*/ 2276390 w 2924283"/>
                <a:gd name="connsiteY10" fmla="*/ 1639421 h 2630198"/>
                <a:gd name="connsiteX11" fmla="*/ 1895831 w 2924283"/>
                <a:gd name="connsiteY11" fmla="*/ 1354001 h 2630198"/>
                <a:gd name="connsiteX12" fmla="*/ 1287993 w 2924283"/>
                <a:gd name="connsiteY12" fmla="*/ 888873 h 2630198"/>
                <a:gd name="connsiteX13" fmla="*/ 1060714 w 2924283"/>
                <a:gd name="connsiteY13" fmla="*/ 740878 h 2630198"/>
                <a:gd name="connsiteX14" fmla="*/ 1071285 w 2924283"/>
                <a:gd name="connsiteY14" fmla="*/ 645738 h 2630198"/>
                <a:gd name="connsiteX15" fmla="*/ 1219281 w 2924283"/>
                <a:gd name="connsiteY15" fmla="*/ 466029 h 2630198"/>
                <a:gd name="connsiteX16" fmla="*/ 1578698 w 2924283"/>
                <a:gd name="connsiteY16" fmla="*/ 608739 h 2630198"/>
                <a:gd name="connsiteX17" fmla="*/ 1964543 w 2924283"/>
                <a:gd name="connsiteY17" fmla="*/ 825447 h 2630198"/>
                <a:gd name="connsiteX18" fmla="*/ 2487812 w 2924283"/>
                <a:gd name="connsiteY18" fmla="*/ 1221863 h 2630198"/>
                <a:gd name="connsiteX19" fmla="*/ 2715091 w 2924283"/>
                <a:gd name="connsiteY19" fmla="*/ 1470284 h 2630198"/>
                <a:gd name="connsiteX20" fmla="*/ 2915942 w 2924283"/>
                <a:gd name="connsiteY20" fmla="*/ 1887842 h 2630198"/>
                <a:gd name="connsiteX21" fmla="*/ 2847230 w 2924283"/>
                <a:gd name="connsiteY21" fmla="*/ 2352970 h 2630198"/>
                <a:gd name="connsiteX22" fmla="*/ 2498384 w 2924283"/>
                <a:gd name="connsiteY22" fmla="*/ 2611962 h 2630198"/>
                <a:gd name="connsiteX23" fmla="*/ 2017398 w 2924283"/>
                <a:gd name="connsiteY23" fmla="*/ 2559107 h 2630198"/>
                <a:gd name="connsiteX24" fmla="*/ 1462416 w 2924283"/>
                <a:gd name="connsiteY24" fmla="*/ 2162691 h 2630198"/>
                <a:gd name="connsiteX25" fmla="*/ 484590 w 2924283"/>
                <a:gd name="connsiteY25" fmla="*/ 1137294 h 2630198"/>
                <a:gd name="connsiteX26" fmla="*/ 56460 w 2924283"/>
                <a:gd name="connsiteY26" fmla="*/ 571740 h 2630198"/>
                <a:gd name="connsiteX0" fmla="*/ 56460 w 2924283"/>
                <a:gd name="connsiteY0" fmla="*/ 571740 h 2630198"/>
                <a:gd name="connsiteX1" fmla="*/ 8890 w 2924283"/>
                <a:gd name="connsiteY1" fmla="*/ 143611 h 2630198"/>
                <a:gd name="connsiteX2" fmla="*/ 257311 w 2924283"/>
                <a:gd name="connsiteY2" fmla="*/ 901 h 2630198"/>
                <a:gd name="connsiteX3" fmla="*/ 431734 w 2924283"/>
                <a:gd name="connsiteY3" fmla="*/ 196466 h 2630198"/>
                <a:gd name="connsiteX4" fmla="*/ 558587 w 2924283"/>
                <a:gd name="connsiteY4" fmla="*/ 471315 h 2630198"/>
                <a:gd name="connsiteX5" fmla="*/ 844007 w 2924283"/>
                <a:gd name="connsiteY5" fmla="*/ 888873 h 2630198"/>
                <a:gd name="connsiteX6" fmla="*/ 1383133 w 2924283"/>
                <a:gd name="connsiteY6" fmla="*/ 1464998 h 2630198"/>
                <a:gd name="connsiteX7" fmla="*/ 1895831 w 2924283"/>
                <a:gd name="connsiteY7" fmla="*/ 1951269 h 2630198"/>
                <a:gd name="connsiteX8" fmla="*/ 2244677 w 2924283"/>
                <a:gd name="connsiteY8" fmla="*/ 2220832 h 2630198"/>
                <a:gd name="connsiteX9" fmla="*/ 2498383 w 2924283"/>
                <a:gd name="connsiteY9" fmla="*/ 2014695 h 2630198"/>
                <a:gd name="connsiteX10" fmla="*/ 2276390 w 2924283"/>
                <a:gd name="connsiteY10" fmla="*/ 1639421 h 2630198"/>
                <a:gd name="connsiteX11" fmla="*/ 1895831 w 2924283"/>
                <a:gd name="connsiteY11" fmla="*/ 1354001 h 2630198"/>
                <a:gd name="connsiteX12" fmla="*/ 1287993 w 2924283"/>
                <a:gd name="connsiteY12" fmla="*/ 888873 h 2630198"/>
                <a:gd name="connsiteX13" fmla="*/ 1060714 w 2924283"/>
                <a:gd name="connsiteY13" fmla="*/ 740878 h 2630198"/>
                <a:gd name="connsiteX14" fmla="*/ 1071285 w 2924283"/>
                <a:gd name="connsiteY14" fmla="*/ 645738 h 2630198"/>
                <a:gd name="connsiteX15" fmla="*/ 1219281 w 2924283"/>
                <a:gd name="connsiteY15" fmla="*/ 466029 h 2630198"/>
                <a:gd name="connsiteX16" fmla="*/ 1578698 w 2924283"/>
                <a:gd name="connsiteY16" fmla="*/ 608739 h 2630198"/>
                <a:gd name="connsiteX17" fmla="*/ 1964543 w 2924283"/>
                <a:gd name="connsiteY17" fmla="*/ 825447 h 2630198"/>
                <a:gd name="connsiteX18" fmla="*/ 2487812 w 2924283"/>
                <a:gd name="connsiteY18" fmla="*/ 1221863 h 2630198"/>
                <a:gd name="connsiteX19" fmla="*/ 2715091 w 2924283"/>
                <a:gd name="connsiteY19" fmla="*/ 1470284 h 2630198"/>
                <a:gd name="connsiteX20" fmla="*/ 2915942 w 2924283"/>
                <a:gd name="connsiteY20" fmla="*/ 1887842 h 2630198"/>
                <a:gd name="connsiteX21" fmla="*/ 2847230 w 2924283"/>
                <a:gd name="connsiteY21" fmla="*/ 2352970 h 2630198"/>
                <a:gd name="connsiteX22" fmla="*/ 2498384 w 2924283"/>
                <a:gd name="connsiteY22" fmla="*/ 2611962 h 2630198"/>
                <a:gd name="connsiteX23" fmla="*/ 2017398 w 2924283"/>
                <a:gd name="connsiteY23" fmla="*/ 2559107 h 2630198"/>
                <a:gd name="connsiteX24" fmla="*/ 1462416 w 2924283"/>
                <a:gd name="connsiteY24" fmla="*/ 2162691 h 2630198"/>
                <a:gd name="connsiteX25" fmla="*/ 484590 w 2924283"/>
                <a:gd name="connsiteY25" fmla="*/ 1137294 h 2630198"/>
                <a:gd name="connsiteX26" fmla="*/ 56460 w 2924283"/>
                <a:gd name="connsiteY26" fmla="*/ 571740 h 2630198"/>
                <a:gd name="connsiteX0" fmla="*/ 70169 w 2922136"/>
                <a:gd name="connsiteY0" fmla="*/ 587633 h 2630234"/>
                <a:gd name="connsiteX1" fmla="*/ 6743 w 2922136"/>
                <a:gd name="connsiteY1" fmla="*/ 143647 h 2630234"/>
                <a:gd name="connsiteX2" fmla="*/ 255164 w 2922136"/>
                <a:gd name="connsiteY2" fmla="*/ 937 h 2630234"/>
                <a:gd name="connsiteX3" fmla="*/ 429587 w 2922136"/>
                <a:gd name="connsiteY3" fmla="*/ 196502 h 2630234"/>
                <a:gd name="connsiteX4" fmla="*/ 556440 w 2922136"/>
                <a:gd name="connsiteY4" fmla="*/ 471351 h 2630234"/>
                <a:gd name="connsiteX5" fmla="*/ 841860 w 2922136"/>
                <a:gd name="connsiteY5" fmla="*/ 888909 h 2630234"/>
                <a:gd name="connsiteX6" fmla="*/ 1380986 w 2922136"/>
                <a:gd name="connsiteY6" fmla="*/ 1465034 h 2630234"/>
                <a:gd name="connsiteX7" fmla="*/ 1893684 w 2922136"/>
                <a:gd name="connsiteY7" fmla="*/ 1951305 h 2630234"/>
                <a:gd name="connsiteX8" fmla="*/ 2242530 w 2922136"/>
                <a:gd name="connsiteY8" fmla="*/ 2220868 h 2630234"/>
                <a:gd name="connsiteX9" fmla="*/ 2496236 w 2922136"/>
                <a:gd name="connsiteY9" fmla="*/ 2014731 h 2630234"/>
                <a:gd name="connsiteX10" fmla="*/ 2274243 w 2922136"/>
                <a:gd name="connsiteY10" fmla="*/ 1639457 h 2630234"/>
                <a:gd name="connsiteX11" fmla="*/ 1893684 w 2922136"/>
                <a:gd name="connsiteY11" fmla="*/ 1354037 h 2630234"/>
                <a:gd name="connsiteX12" fmla="*/ 1285846 w 2922136"/>
                <a:gd name="connsiteY12" fmla="*/ 888909 h 2630234"/>
                <a:gd name="connsiteX13" fmla="*/ 1058567 w 2922136"/>
                <a:gd name="connsiteY13" fmla="*/ 740914 h 2630234"/>
                <a:gd name="connsiteX14" fmla="*/ 1069138 w 2922136"/>
                <a:gd name="connsiteY14" fmla="*/ 645774 h 2630234"/>
                <a:gd name="connsiteX15" fmla="*/ 1217134 w 2922136"/>
                <a:gd name="connsiteY15" fmla="*/ 466065 h 2630234"/>
                <a:gd name="connsiteX16" fmla="*/ 1576551 w 2922136"/>
                <a:gd name="connsiteY16" fmla="*/ 608775 h 2630234"/>
                <a:gd name="connsiteX17" fmla="*/ 1962396 w 2922136"/>
                <a:gd name="connsiteY17" fmla="*/ 825483 h 2630234"/>
                <a:gd name="connsiteX18" fmla="*/ 2485665 w 2922136"/>
                <a:gd name="connsiteY18" fmla="*/ 1221899 h 2630234"/>
                <a:gd name="connsiteX19" fmla="*/ 2712944 w 2922136"/>
                <a:gd name="connsiteY19" fmla="*/ 1470320 h 2630234"/>
                <a:gd name="connsiteX20" fmla="*/ 2913795 w 2922136"/>
                <a:gd name="connsiteY20" fmla="*/ 1887878 h 2630234"/>
                <a:gd name="connsiteX21" fmla="*/ 2845083 w 2922136"/>
                <a:gd name="connsiteY21" fmla="*/ 2353006 h 2630234"/>
                <a:gd name="connsiteX22" fmla="*/ 2496237 w 2922136"/>
                <a:gd name="connsiteY22" fmla="*/ 2611998 h 2630234"/>
                <a:gd name="connsiteX23" fmla="*/ 2015251 w 2922136"/>
                <a:gd name="connsiteY23" fmla="*/ 2559143 h 2630234"/>
                <a:gd name="connsiteX24" fmla="*/ 1460269 w 2922136"/>
                <a:gd name="connsiteY24" fmla="*/ 2162727 h 2630234"/>
                <a:gd name="connsiteX25" fmla="*/ 482443 w 2922136"/>
                <a:gd name="connsiteY25" fmla="*/ 1137330 h 2630234"/>
                <a:gd name="connsiteX26" fmla="*/ 70169 w 2922136"/>
                <a:gd name="connsiteY26" fmla="*/ 587633 h 2630234"/>
                <a:gd name="connsiteX0" fmla="*/ 73261 w 2925228"/>
                <a:gd name="connsiteY0" fmla="*/ 587633 h 2630234"/>
                <a:gd name="connsiteX1" fmla="*/ 9835 w 2925228"/>
                <a:gd name="connsiteY1" fmla="*/ 143647 h 2630234"/>
                <a:gd name="connsiteX2" fmla="*/ 258256 w 2925228"/>
                <a:gd name="connsiteY2" fmla="*/ 937 h 2630234"/>
                <a:gd name="connsiteX3" fmla="*/ 432679 w 2925228"/>
                <a:gd name="connsiteY3" fmla="*/ 196502 h 2630234"/>
                <a:gd name="connsiteX4" fmla="*/ 559532 w 2925228"/>
                <a:gd name="connsiteY4" fmla="*/ 471351 h 2630234"/>
                <a:gd name="connsiteX5" fmla="*/ 844952 w 2925228"/>
                <a:gd name="connsiteY5" fmla="*/ 888909 h 2630234"/>
                <a:gd name="connsiteX6" fmla="*/ 1384078 w 2925228"/>
                <a:gd name="connsiteY6" fmla="*/ 1465034 h 2630234"/>
                <a:gd name="connsiteX7" fmla="*/ 1896776 w 2925228"/>
                <a:gd name="connsiteY7" fmla="*/ 1951305 h 2630234"/>
                <a:gd name="connsiteX8" fmla="*/ 2245622 w 2925228"/>
                <a:gd name="connsiteY8" fmla="*/ 2220868 h 2630234"/>
                <a:gd name="connsiteX9" fmla="*/ 2499328 w 2925228"/>
                <a:gd name="connsiteY9" fmla="*/ 2014731 h 2630234"/>
                <a:gd name="connsiteX10" fmla="*/ 2277335 w 2925228"/>
                <a:gd name="connsiteY10" fmla="*/ 1639457 h 2630234"/>
                <a:gd name="connsiteX11" fmla="*/ 1896776 w 2925228"/>
                <a:gd name="connsiteY11" fmla="*/ 1354037 h 2630234"/>
                <a:gd name="connsiteX12" fmla="*/ 1288938 w 2925228"/>
                <a:gd name="connsiteY12" fmla="*/ 888909 h 2630234"/>
                <a:gd name="connsiteX13" fmla="*/ 1061659 w 2925228"/>
                <a:gd name="connsiteY13" fmla="*/ 740914 h 2630234"/>
                <a:gd name="connsiteX14" fmla="*/ 1072230 w 2925228"/>
                <a:gd name="connsiteY14" fmla="*/ 645774 h 2630234"/>
                <a:gd name="connsiteX15" fmla="*/ 1220226 w 2925228"/>
                <a:gd name="connsiteY15" fmla="*/ 466065 h 2630234"/>
                <a:gd name="connsiteX16" fmla="*/ 1579643 w 2925228"/>
                <a:gd name="connsiteY16" fmla="*/ 608775 h 2630234"/>
                <a:gd name="connsiteX17" fmla="*/ 1965488 w 2925228"/>
                <a:gd name="connsiteY17" fmla="*/ 825483 h 2630234"/>
                <a:gd name="connsiteX18" fmla="*/ 2488757 w 2925228"/>
                <a:gd name="connsiteY18" fmla="*/ 1221899 h 2630234"/>
                <a:gd name="connsiteX19" fmla="*/ 2716036 w 2925228"/>
                <a:gd name="connsiteY19" fmla="*/ 1470320 h 2630234"/>
                <a:gd name="connsiteX20" fmla="*/ 2916887 w 2925228"/>
                <a:gd name="connsiteY20" fmla="*/ 1887878 h 2630234"/>
                <a:gd name="connsiteX21" fmla="*/ 2848175 w 2925228"/>
                <a:gd name="connsiteY21" fmla="*/ 2353006 h 2630234"/>
                <a:gd name="connsiteX22" fmla="*/ 2499329 w 2925228"/>
                <a:gd name="connsiteY22" fmla="*/ 2611998 h 2630234"/>
                <a:gd name="connsiteX23" fmla="*/ 2018343 w 2925228"/>
                <a:gd name="connsiteY23" fmla="*/ 2559143 h 2630234"/>
                <a:gd name="connsiteX24" fmla="*/ 1463361 w 2925228"/>
                <a:gd name="connsiteY24" fmla="*/ 2162727 h 2630234"/>
                <a:gd name="connsiteX25" fmla="*/ 485535 w 2925228"/>
                <a:gd name="connsiteY25" fmla="*/ 1137330 h 2630234"/>
                <a:gd name="connsiteX26" fmla="*/ 73261 w 2925228"/>
                <a:gd name="connsiteY26" fmla="*/ 587633 h 2630234"/>
                <a:gd name="connsiteX0" fmla="*/ 97162 w 2949129"/>
                <a:gd name="connsiteY0" fmla="*/ 586972 h 2629573"/>
                <a:gd name="connsiteX1" fmla="*/ 7309 w 2949129"/>
                <a:gd name="connsiteY1" fmla="*/ 164128 h 2629573"/>
                <a:gd name="connsiteX2" fmla="*/ 282157 w 2949129"/>
                <a:gd name="connsiteY2" fmla="*/ 276 h 2629573"/>
                <a:gd name="connsiteX3" fmla="*/ 456580 w 2949129"/>
                <a:gd name="connsiteY3" fmla="*/ 195841 h 2629573"/>
                <a:gd name="connsiteX4" fmla="*/ 583433 w 2949129"/>
                <a:gd name="connsiteY4" fmla="*/ 470690 h 2629573"/>
                <a:gd name="connsiteX5" fmla="*/ 868853 w 2949129"/>
                <a:gd name="connsiteY5" fmla="*/ 888248 h 2629573"/>
                <a:gd name="connsiteX6" fmla="*/ 1407979 w 2949129"/>
                <a:gd name="connsiteY6" fmla="*/ 1464373 h 2629573"/>
                <a:gd name="connsiteX7" fmla="*/ 1920677 w 2949129"/>
                <a:gd name="connsiteY7" fmla="*/ 1950644 h 2629573"/>
                <a:gd name="connsiteX8" fmla="*/ 2269523 w 2949129"/>
                <a:gd name="connsiteY8" fmla="*/ 2220207 h 2629573"/>
                <a:gd name="connsiteX9" fmla="*/ 2523229 w 2949129"/>
                <a:gd name="connsiteY9" fmla="*/ 2014070 h 2629573"/>
                <a:gd name="connsiteX10" fmla="*/ 2301236 w 2949129"/>
                <a:gd name="connsiteY10" fmla="*/ 1638796 h 2629573"/>
                <a:gd name="connsiteX11" fmla="*/ 1920677 w 2949129"/>
                <a:gd name="connsiteY11" fmla="*/ 1353376 h 2629573"/>
                <a:gd name="connsiteX12" fmla="*/ 1312839 w 2949129"/>
                <a:gd name="connsiteY12" fmla="*/ 888248 h 2629573"/>
                <a:gd name="connsiteX13" fmla="*/ 1085560 w 2949129"/>
                <a:gd name="connsiteY13" fmla="*/ 740253 h 2629573"/>
                <a:gd name="connsiteX14" fmla="*/ 1096131 w 2949129"/>
                <a:gd name="connsiteY14" fmla="*/ 645113 h 2629573"/>
                <a:gd name="connsiteX15" fmla="*/ 1244127 w 2949129"/>
                <a:gd name="connsiteY15" fmla="*/ 465404 h 2629573"/>
                <a:gd name="connsiteX16" fmla="*/ 1603544 w 2949129"/>
                <a:gd name="connsiteY16" fmla="*/ 608114 h 2629573"/>
                <a:gd name="connsiteX17" fmla="*/ 1989389 w 2949129"/>
                <a:gd name="connsiteY17" fmla="*/ 824822 h 2629573"/>
                <a:gd name="connsiteX18" fmla="*/ 2512658 w 2949129"/>
                <a:gd name="connsiteY18" fmla="*/ 1221238 h 2629573"/>
                <a:gd name="connsiteX19" fmla="*/ 2739937 w 2949129"/>
                <a:gd name="connsiteY19" fmla="*/ 1469659 h 2629573"/>
                <a:gd name="connsiteX20" fmla="*/ 2940788 w 2949129"/>
                <a:gd name="connsiteY20" fmla="*/ 1887217 h 2629573"/>
                <a:gd name="connsiteX21" fmla="*/ 2872076 w 2949129"/>
                <a:gd name="connsiteY21" fmla="*/ 2352345 h 2629573"/>
                <a:gd name="connsiteX22" fmla="*/ 2523230 w 2949129"/>
                <a:gd name="connsiteY22" fmla="*/ 2611337 h 2629573"/>
                <a:gd name="connsiteX23" fmla="*/ 2042244 w 2949129"/>
                <a:gd name="connsiteY23" fmla="*/ 2558482 h 2629573"/>
                <a:gd name="connsiteX24" fmla="*/ 1487262 w 2949129"/>
                <a:gd name="connsiteY24" fmla="*/ 2162066 h 2629573"/>
                <a:gd name="connsiteX25" fmla="*/ 509436 w 2949129"/>
                <a:gd name="connsiteY25" fmla="*/ 1136669 h 2629573"/>
                <a:gd name="connsiteX26" fmla="*/ 97162 w 2949129"/>
                <a:gd name="connsiteY26" fmla="*/ 586972 h 2629573"/>
                <a:gd name="connsiteX0" fmla="*/ 82650 w 2934617"/>
                <a:gd name="connsiteY0" fmla="*/ 586808 h 2629409"/>
                <a:gd name="connsiteX1" fmla="*/ 8653 w 2934617"/>
                <a:gd name="connsiteY1" fmla="*/ 174535 h 2629409"/>
                <a:gd name="connsiteX2" fmla="*/ 267645 w 2934617"/>
                <a:gd name="connsiteY2" fmla="*/ 112 h 2629409"/>
                <a:gd name="connsiteX3" fmla="*/ 442068 w 2934617"/>
                <a:gd name="connsiteY3" fmla="*/ 195677 h 2629409"/>
                <a:gd name="connsiteX4" fmla="*/ 568921 w 2934617"/>
                <a:gd name="connsiteY4" fmla="*/ 470526 h 2629409"/>
                <a:gd name="connsiteX5" fmla="*/ 854341 w 2934617"/>
                <a:gd name="connsiteY5" fmla="*/ 888084 h 2629409"/>
                <a:gd name="connsiteX6" fmla="*/ 1393467 w 2934617"/>
                <a:gd name="connsiteY6" fmla="*/ 1464209 h 2629409"/>
                <a:gd name="connsiteX7" fmla="*/ 1906165 w 2934617"/>
                <a:gd name="connsiteY7" fmla="*/ 1950480 h 2629409"/>
                <a:gd name="connsiteX8" fmla="*/ 2255011 w 2934617"/>
                <a:gd name="connsiteY8" fmla="*/ 2220043 h 2629409"/>
                <a:gd name="connsiteX9" fmla="*/ 2508717 w 2934617"/>
                <a:gd name="connsiteY9" fmla="*/ 2013906 h 2629409"/>
                <a:gd name="connsiteX10" fmla="*/ 2286724 w 2934617"/>
                <a:gd name="connsiteY10" fmla="*/ 1638632 h 2629409"/>
                <a:gd name="connsiteX11" fmla="*/ 1906165 w 2934617"/>
                <a:gd name="connsiteY11" fmla="*/ 1353212 h 2629409"/>
                <a:gd name="connsiteX12" fmla="*/ 1298327 w 2934617"/>
                <a:gd name="connsiteY12" fmla="*/ 888084 h 2629409"/>
                <a:gd name="connsiteX13" fmla="*/ 1071048 w 2934617"/>
                <a:gd name="connsiteY13" fmla="*/ 740089 h 2629409"/>
                <a:gd name="connsiteX14" fmla="*/ 1081619 w 2934617"/>
                <a:gd name="connsiteY14" fmla="*/ 644949 h 2629409"/>
                <a:gd name="connsiteX15" fmla="*/ 1229615 w 2934617"/>
                <a:gd name="connsiteY15" fmla="*/ 465240 h 2629409"/>
                <a:gd name="connsiteX16" fmla="*/ 1589032 w 2934617"/>
                <a:gd name="connsiteY16" fmla="*/ 607950 h 2629409"/>
                <a:gd name="connsiteX17" fmla="*/ 1974877 w 2934617"/>
                <a:gd name="connsiteY17" fmla="*/ 824658 h 2629409"/>
                <a:gd name="connsiteX18" fmla="*/ 2498146 w 2934617"/>
                <a:gd name="connsiteY18" fmla="*/ 1221074 h 2629409"/>
                <a:gd name="connsiteX19" fmla="*/ 2725425 w 2934617"/>
                <a:gd name="connsiteY19" fmla="*/ 1469495 h 2629409"/>
                <a:gd name="connsiteX20" fmla="*/ 2926276 w 2934617"/>
                <a:gd name="connsiteY20" fmla="*/ 1887053 h 2629409"/>
                <a:gd name="connsiteX21" fmla="*/ 2857564 w 2934617"/>
                <a:gd name="connsiteY21" fmla="*/ 2352181 h 2629409"/>
                <a:gd name="connsiteX22" fmla="*/ 2508718 w 2934617"/>
                <a:gd name="connsiteY22" fmla="*/ 2611173 h 2629409"/>
                <a:gd name="connsiteX23" fmla="*/ 2027732 w 2934617"/>
                <a:gd name="connsiteY23" fmla="*/ 2558318 h 2629409"/>
                <a:gd name="connsiteX24" fmla="*/ 1472750 w 2934617"/>
                <a:gd name="connsiteY24" fmla="*/ 2161902 h 2629409"/>
                <a:gd name="connsiteX25" fmla="*/ 494924 w 2934617"/>
                <a:gd name="connsiteY25" fmla="*/ 1136505 h 2629409"/>
                <a:gd name="connsiteX26" fmla="*/ 82650 w 2934617"/>
                <a:gd name="connsiteY26" fmla="*/ 586808 h 2629409"/>
                <a:gd name="connsiteX0" fmla="*/ 81986 w 2933953"/>
                <a:gd name="connsiteY0" fmla="*/ 549874 h 2592475"/>
                <a:gd name="connsiteX1" fmla="*/ 7989 w 2933953"/>
                <a:gd name="connsiteY1" fmla="*/ 137601 h 2592475"/>
                <a:gd name="connsiteX2" fmla="*/ 256410 w 2933953"/>
                <a:gd name="connsiteY2" fmla="*/ 177 h 2592475"/>
                <a:gd name="connsiteX3" fmla="*/ 441404 w 2933953"/>
                <a:gd name="connsiteY3" fmla="*/ 158743 h 2592475"/>
                <a:gd name="connsiteX4" fmla="*/ 568257 w 2933953"/>
                <a:gd name="connsiteY4" fmla="*/ 433592 h 2592475"/>
                <a:gd name="connsiteX5" fmla="*/ 853677 w 2933953"/>
                <a:gd name="connsiteY5" fmla="*/ 851150 h 2592475"/>
                <a:gd name="connsiteX6" fmla="*/ 1392803 w 2933953"/>
                <a:gd name="connsiteY6" fmla="*/ 1427275 h 2592475"/>
                <a:gd name="connsiteX7" fmla="*/ 1905501 w 2933953"/>
                <a:gd name="connsiteY7" fmla="*/ 1913546 h 2592475"/>
                <a:gd name="connsiteX8" fmla="*/ 2254347 w 2933953"/>
                <a:gd name="connsiteY8" fmla="*/ 2183109 h 2592475"/>
                <a:gd name="connsiteX9" fmla="*/ 2508053 w 2933953"/>
                <a:gd name="connsiteY9" fmla="*/ 1976972 h 2592475"/>
                <a:gd name="connsiteX10" fmla="*/ 2286060 w 2933953"/>
                <a:gd name="connsiteY10" fmla="*/ 1601698 h 2592475"/>
                <a:gd name="connsiteX11" fmla="*/ 1905501 w 2933953"/>
                <a:gd name="connsiteY11" fmla="*/ 1316278 h 2592475"/>
                <a:gd name="connsiteX12" fmla="*/ 1297663 w 2933953"/>
                <a:gd name="connsiteY12" fmla="*/ 851150 h 2592475"/>
                <a:gd name="connsiteX13" fmla="*/ 1070384 w 2933953"/>
                <a:gd name="connsiteY13" fmla="*/ 703155 h 2592475"/>
                <a:gd name="connsiteX14" fmla="*/ 1080955 w 2933953"/>
                <a:gd name="connsiteY14" fmla="*/ 608015 h 2592475"/>
                <a:gd name="connsiteX15" fmla="*/ 1228951 w 2933953"/>
                <a:gd name="connsiteY15" fmla="*/ 428306 h 2592475"/>
                <a:gd name="connsiteX16" fmla="*/ 1588368 w 2933953"/>
                <a:gd name="connsiteY16" fmla="*/ 571016 h 2592475"/>
                <a:gd name="connsiteX17" fmla="*/ 1974213 w 2933953"/>
                <a:gd name="connsiteY17" fmla="*/ 787724 h 2592475"/>
                <a:gd name="connsiteX18" fmla="*/ 2497482 w 2933953"/>
                <a:gd name="connsiteY18" fmla="*/ 1184140 h 2592475"/>
                <a:gd name="connsiteX19" fmla="*/ 2724761 w 2933953"/>
                <a:gd name="connsiteY19" fmla="*/ 1432561 h 2592475"/>
                <a:gd name="connsiteX20" fmla="*/ 2925612 w 2933953"/>
                <a:gd name="connsiteY20" fmla="*/ 1850119 h 2592475"/>
                <a:gd name="connsiteX21" fmla="*/ 2856900 w 2933953"/>
                <a:gd name="connsiteY21" fmla="*/ 2315247 h 2592475"/>
                <a:gd name="connsiteX22" fmla="*/ 2508054 w 2933953"/>
                <a:gd name="connsiteY22" fmla="*/ 2574239 h 2592475"/>
                <a:gd name="connsiteX23" fmla="*/ 2027068 w 2933953"/>
                <a:gd name="connsiteY23" fmla="*/ 2521384 h 2592475"/>
                <a:gd name="connsiteX24" fmla="*/ 1472086 w 2933953"/>
                <a:gd name="connsiteY24" fmla="*/ 2124968 h 2592475"/>
                <a:gd name="connsiteX25" fmla="*/ 494260 w 2933953"/>
                <a:gd name="connsiteY25" fmla="*/ 1099571 h 2592475"/>
                <a:gd name="connsiteX26" fmla="*/ 81986 w 2933953"/>
                <a:gd name="connsiteY26" fmla="*/ 549874 h 2592475"/>
                <a:gd name="connsiteX0" fmla="*/ 80364 w 2932331"/>
                <a:gd name="connsiteY0" fmla="*/ 539338 h 2581939"/>
                <a:gd name="connsiteX1" fmla="*/ 6367 w 2932331"/>
                <a:gd name="connsiteY1" fmla="*/ 127065 h 2581939"/>
                <a:gd name="connsiteX2" fmla="*/ 228360 w 2932331"/>
                <a:gd name="connsiteY2" fmla="*/ 212 h 2581939"/>
                <a:gd name="connsiteX3" fmla="*/ 439782 w 2932331"/>
                <a:gd name="connsiteY3" fmla="*/ 148207 h 2581939"/>
                <a:gd name="connsiteX4" fmla="*/ 566635 w 2932331"/>
                <a:gd name="connsiteY4" fmla="*/ 423056 h 2581939"/>
                <a:gd name="connsiteX5" fmla="*/ 852055 w 2932331"/>
                <a:gd name="connsiteY5" fmla="*/ 840614 h 2581939"/>
                <a:gd name="connsiteX6" fmla="*/ 1391181 w 2932331"/>
                <a:gd name="connsiteY6" fmla="*/ 1416739 h 2581939"/>
                <a:gd name="connsiteX7" fmla="*/ 1903879 w 2932331"/>
                <a:gd name="connsiteY7" fmla="*/ 1903010 h 2581939"/>
                <a:gd name="connsiteX8" fmla="*/ 2252725 w 2932331"/>
                <a:gd name="connsiteY8" fmla="*/ 2172573 h 2581939"/>
                <a:gd name="connsiteX9" fmla="*/ 2506431 w 2932331"/>
                <a:gd name="connsiteY9" fmla="*/ 1966436 h 2581939"/>
                <a:gd name="connsiteX10" fmla="*/ 2284438 w 2932331"/>
                <a:gd name="connsiteY10" fmla="*/ 1591162 h 2581939"/>
                <a:gd name="connsiteX11" fmla="*/ 1903879 w 2932331"/>
                <a:gd name="connsiteY11" fmla="*/ 1305742 h 2581939"/>
                <a:gd name="connsiteX12" fmla="*/ 1296041 w 2932331"/>
                <a:gd name="connsiteY12" fmla="*/ 840614 h 2581939"/>
                <a:gd name="connsiteX13" fmla="*/ 1068762 w 2932331"/>
                <a:gd name="connsiteY13" fmla="*/ 692619 h 2581939"/>
                <a:gd name="connsiteX14" fmla="*/ 1079333 w 2932331"/>
                <a:gd name="connsiteY14" fmla="*/ 597479 h 2581939"/>
                <a:gd name="connsiteX15" fmla="*/ 1227329 w 2932331"/>
                <a:gd name="connsiteY15" fmla="*/ 417770 h 2581939"/>
                <a:gd name="connsiteX16" fmla="*/ 1586746 w 2932331"/>
                <a:gd name="connsiteY16" fmla="*/ 560480 h 2581939"/>
                <a:gd name="connsiteX17" fmla="*/ 1972591 w 2932331"/>
                <a:gd name="connsiteY17" fmla="*/ 777188 h 2581939"/>
                <a:gd name="connsiteX18" fmla="*/ 2495860 w 2932331"/>
                <a:gd name="connsiteY18" fmla="*/ 1173604 h 2581939"/>
                <a:gd name="connsiteX19" fmla="*/ 2723139 w 2932331"/>
                <a:gd name="connsiteY19" fmla="*/ 1422025 h 2581939"/>
                <a:gd name="connsiteX20" fmla="*/ 2923990 w 2932331"/>
                <a:gd name="connsiteY20" fmla="*/ 1839583 h 2581939"/>
                <a:gd name="connsiteX21" fmla="*/ 2855278 w 2932331"/>
                <a:gd name="connsiteY21" fmla="*/ 2304711 h 2581939"/>
                <a:gd name="connsiteX22" fmla="*/ 2506432 w 2932331"/>
                <a:gd name="connsiteY22" fmla="*/ 2563703 h 2581939"/>
                <a:gd name="connsiteX23" fmla="*/ 2025446 w 2932331"/>
                <a:gd name="connsiteY23" fmla="*/ 2510848 h 2581939"/>
                <a:gd name="connsiteX24" fmla="*/ 1470464 w 2932331"/>
                <a:gd name="connsiteY24" fmla="*/ 2114432 h 2581939"/>
                <a:gd name="connsiteX25" fmla="*/ 492638 w 2932331"/>
                <a:gd name="connsiteY25" fmla="*/ 1089035 h 2581939"/>
                <a:gd name="connsiteX26" fmla="*/ 80364 w 2932331"/>
                <a:gd name="connsiteY26" fmla="*/ 539338 h 2581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32331" h="2581939">
                  <a:moveTo>
                    <a:pt x="80364" y="539338"/>
                  </a:moveTo>
                  <a:cubicBezTo>
                    <a:pt x="33455" y="476573"/>
                    <a:pt x="-18299" y="216919"/>
                    <a:pt x="6367" y="127065"/>
                  </a:cubicBezTo>
                  <a:cubicBezTo>
                    <a:pt x="31033" y="37211"/>
                    <a:pt x="156124" y="-3312"/>
                    <a:pt x="228360" y="212"/>
                  </a:cubicBezTo>
                  <a:cubicBezTo>
                    <a:pt x="300596" y="3736"/>
                    <a:pt x="383403" y="77733"/>
                    <a:pt x="439782" y="148207"/>
                  </a:cubicBezTo>
                  <a:cubicBezTo>
                    <a:pt x="496161" y="218681"/>
                    <a:pt x="497923" y="307655"/>
                    <a:pt x="566635" y="423056"/>
                  </a:cubicBezTo>
                  <a:cubicBezTo>
                    <a:pt x="635347" y="538457"/>
                    <a:pt x="714631" y="675000"/>
                    <a:pt x="852055" y="840614"/>
                  </a:cubicBezTo>
                  <a:cubicBezTo>
                    <a:pt x="989479" y="1006228"/>
                    <a:pt x="1215877" y="1239673"/>
                    <a:pt x="1391181" y="1416739"/>
                  </a:cubicBezTo>
                  <a:cubicBezTo>
                    <a:pt x="1566485" y="1593805"/>
                    <a:pt x="1760288" y="1777038"/>
                    <a:pt x="1903879" y="1903010"/>
                  </a:cubicBezTo>
                  <a:cubicBezTo>
                    <a:pt x="2047470" y="2028982"/>
                    <a:pt x="2152300" y="2162002"/>
                    <a:pt x="2252725" y="2172573"/>
                  </a:cubicBezTo>
                  <a:cubicBezTo>
                    <a:pt x="2353150" y="2183144"/>
                    <a:pt x="2501146" y="2063338"/>
                    <a:pt x="2506431" y="1966436"/>
                  </a:cubicBezTo>
                  <a:cubicBezTo>
                    <a:pt x="2511716" y="1869534"/>
                    <a:pt x="2384863" y="1701278"/>
                    <a:pt x="2284438" y="1591162"/>
                  </a:cubicBezTo>
                  <a:cubicBezTo>
                    <a:pt x="2184013" y="1481046"/>
                    <a:pt x="1903879" y="1305742"/>
                    <a:pt x="1903879" y="1305742"/>
                  </a:cubicBezTo>
                  <a:lnTo>
                    <a:pt x="1296041" y="840614"/>
                  </a:lnTo>
                  <a:cubicBezTo>
                    <a:pt x="1156855" y="738427"/>
                    <a:pt x="1104880" y="733141"/>
                    <a:pt x="1068762" y="692619"/>
                  </a:cubicBezTo>
                  <a:cubicBezTo>
                    <a:pt x="1032644" y="652097"/>
                    <a:pt x="1052905" y="643287"/>
                    <a:pt x="1079333" y="597479"/>
                  </a:cubicBezTo>
                  <a:cubicBezTo>
                    <a:pt x="1105761" y="551671"/>
                    <a:pt x="1142760" y="423936"/>
                    <a:pt x="1227329" y="417770"/>
                  </a:cubicBezTo>
                  <a:cubicBezTo>
                    <a:pt x="1311898" y="411604"/>
                    <a:pt x="1462536" y="500577"/>
                    <a:pt x="1586746" y="560480"/>
                  </a:cubicBezTo>
                  <a:cubicBezTo>
                    <a:pt x="1710956" y="620383"/>
                    <a:pt x="1821072" y="675001"/>
                    <a:pt x="1972591" y="777188"/>
                  </a:cubicBezTo>
                  <a:cubicBezTo>
                    <a:pt x="2124110" y="879375"/>
                    <a:pt x="2370769" y="1066131"/>
                    <a:pt x="2495860" y="1173604"/>
                  </a:cubicBezTo>
                  <a:cubicBezTo>
                    <a:pt x="2620951" y="1281077"/>
                    <a:pt x="2651784" y="1311029"/>
                    <a:pt x="2723139" y="1422025"/>
                  </a:cubicBezTo>
                  <a:cubicBezTo>
                    <a:pt x="2794494" y="1533021"/>
                    <a:pt x="2901967" y="1692469"/>
                    <a:pt x="2923990" y="1839583"/>
                  </a:cubicBezTo>
                  <a:cubicBezTo>
                    <a:pt x="2946013" y="1986697"/>
                    <a:pt x="2924871" y="2184024"/>
                    <a:pt x="2855278" y="2304711"/>
                  </a:cubicBezTo>
                  <a:cubicBezTo>
                    <a:pt x="2785685" y="2425398"/>
                    <a:pt x="2644737" y="2529347"/>
                    <a:pt x="2506432" y="2563703"/>
                  </a:cubicBezTo>
                  <a:cubicBezTo>
                    <a:pt x="2368127" y="2598059"/>
                    <a:pt x="2198107" y="2585726"/>
                    <a:pt x="2025446" y="2510848"/>
                  </a:cubicBezTo>
                  <a:cubicBezTo>
                    <a:pt x="1852785" y="2435970"/>
                    <a:pt x="1725932" y="2351401"/>
                    <a:pt x="1470464" y="2114432"/>
                  </a:cubicBezTo>
                  <a:cubicBezTo>
                    <a:pt x="1214996" y="1877463"/>
                    <a:pt x="724321" y="1351551"/>
                    <a:pt x="492638" y="1089035"/>
                  </a:cubicBezTo>
                  <a:cubicBezTo>
                    <a:pt x="260955" y="826519"/>
                    <a:pt x="217789" y="722570"/>
                    <a:pt x="80364" y="539338"/>
                  </a:cubicBezTo>
                  <a:close/>
                </a:path>
              </a:pathLst>
            </a:custGeom>
            <a:solidFill>
              <a:schemeClr val="accent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2767171" y="3682701"/>
              <a:ext cx="2886080" cy="2668606"/>
            </a:xfrm>
            <a:custGeom>
              <a:avLst/>
              <a:gdLst>
                <a:gd name="connsiteX0" fmla="*/ 1667138 w 2886080"/>
                <a:gd name="connsiteY0" fmla="*/ 452389 h 2668606"/>
                <a:gd name="connsiteX1" fmla="*/ 1554942 w 2886080"/>
                <a:gd name="connsiteY1" fmla="*/ 373852 h 2668606"/>
                <a:gd name="connsiteX2" fmla="*/ 1683968 w 2886080"/>
                <a:gd name="connsiteY2" fmla="*/ 222386 h 2668606"/>
                <a:gd name="connsiteX3" fmla="*/ 1790554 w 2886080"/>
                <a:gd name="connsiteY3" fmla="*/ 26043 h 2668606"/>
                <a:gd name="connsiteX4" fmla="*/ 1964459 w 2886080"/>
                <a:gd name="connsiteY4" fmla="*/ 14823 h 2668606"/>
                <a:gd name="connsiteX5" fmla="*/ 2239340 w 2886080"/>
                <a:gd name="connsiteY5" fmla="*/ 143849 h 2668606"/>
                <a:gd name="connsiteX6" fmla="*/ 2738613 w 2886080"/>
                <a:gd name="connsiteY6" fmla="*/ 390681 h 2668606"/>
                <a:gd name="connsiteX7" fmla="*/ 2873249 w 2886080"/>
                <a:gd name="connsiteY7" fmla="*/ 671172 h 2668606"/>
                <a:gd name="connsiteX8" fmla="*/ 2789102 w 2886080"/>
                <a:gd name="connsiteY8" fmla="*/ 1030200 h 2668606"/>
                <a:gd name="connsiteX9" fmla="*/ 2065435 w 2886080"/>
                <a:gd name="connsiteY9" fmla="*/ 1624840 h 2668606"/>
                <a:gd name="connsiteX10" fmla="*/ 1201524 w 2886080"/>
                <a:gd name="connsiteY10" fmla="*/ 2180212 h 2668606"/>
                <a:gd name="connsiteX11" fmla="*/ 747129 w 2886080"/>
                <a:gd name="connsiteY11" fmla="*/ 2488752 h 2668606"/>
                <a:gd name="connsiteX12" fmla="*/ 517126 w 2886080"/>
                <a:gd name="connsiteY12" fmla="*/ 2589729 h 2668606"/>
                <a:gd name="connsiteX13" fmla="*/ 292734 w 2886080"/>
                <a:gd name="connsiteY13" fmla="*/ 2668266 h 2668606"/>
                <a:gd name="connsiteX14" fmla="*/ 107610 w 2886080"/>
                <a:gd name="connsiteY14" fmla="*/ 2606558 h 2668606"/>
                <a:gd name="connsiteX15" fmla="*/ 6633 w 2886080"/>
                <a:gd name="connsiteY15" fmla="*/ 2365336 h 2668606"/>
                <a:gd name="connsiteX16" fmla="*/ 292734 w 2886080"/>
                <a:gd name="connsiteY16" fmla="*/ 2191432 h 2668606"/>
                <a:gd name="connsiteX17" fmla="*/ 831276 w 2886080"/>
                <a:gd name="connsiteY17" fmla="*/ 1905331 h 2668606"/>
                <a:gd name="connsiteX18" fmla="*/ 1661529 w 2886080"/>
                <a:gd name="connsiteY18" fmla="*/ 1277032 h 2668606"/>
                <a:gd name="connsiteX19" fmla="*/ 2222510 w 2886080"/>
                <a:gd name="connsiteY19" fmla="*/ 895564 h 2668606"/>
                <a:gd name="connsiteX20" fmla="*/ 2323487 w 2886080"/>
                <a:gd name="connsiteY20" fmla="*/ 794588 h 2668606"/>
                <a:gd name="connsiteX21" fmla="*/ 2188851 w 2886080"/>
                <a:gd name="connsiteY21" fmla="*/ 727270 h 2668606"/>
                <a:gd name="connsiteX22" fmla="*/ 1667138 w 2886080"/>
                <a:gd name="connsiteY22" fmla="*/ 452389 h 2668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886080" h="2668606">
                  <a:moveTo>
                    <a:pt x="1667138" y="452389"/>
                  </a:moveTo>
                  <a:cubicBezTo>
                    <a:pt x="1609637" y="432287"/>
                    <a:pt x="1552137" y="412186"/>
                    <a:pt x="1554942" y="373852"/>
                  </a:cubicBezTo>
                  <a:cubicBezTo>
                    <a:pt x="1557747" y="335518"/>
                    <a:pt x="1644699" y="280354"/>
                    <a:pt x="1683968" y="222386"/>
                  </a:cubicBezTo>
                  <a:cubicBezTo>
                    <a:pt x="1723237" y="164418"/>
                    <a:pt x="1743806" y="60637"/>
                    <a:pt x="1790554" y="26043"/>
                  </a:cubicBezTo>
                  <a:cubicBezTo>
                    <a:pt x="1837303" y="-8551"/>
                    <a:pt x="1889661" y="-4811"/>
                    <a:pt x="1964459" y="14823"/>
                  </a:cubicBezTo>
                  <a:cubicBezTo>
                    <a:pt x="2039257" y="34457"/>
                    <a:pt x="2239340" y="143849"/>
                    <a:pt x="2239340" y="143849"/>
                  </a:cubicBezTo>
                  <a:cubicBezTo>
                    <a:pt x="2368366" y="206492"/>
                    <a:pt x="2632962" y="302794"/>
                    <a:pt x="2738613" y="390681"/>
                  </a:cubicBezTo>
                  <a:cubicBezTo>
                    <a:pt x="2844265" y="478568"/>
                    <a:pt x="2864834" y="564586"/>
                    <a:pt x="2873249" y="671172"/>
                  </a:cubicBezTo>
                  <a:cubicBezTo>
                    <a:pt x="2881664" y="777758"/>
                    <a:pt x="2923738" y="871255"/>
                    <a:pt x="2789102" y="1030200"/>
                  </a:cubicBezTo>
                  <a:cubicBezTo>
                    <a:pt x="2654466" y="1189145"/>
                    <a:pt x="2330031" y="1433171"/>
                    <a:pt x="2065435" y="1624840"/>
                  </a:cubicBezTo>
                  <a:cubicBezTo>
                    <a:pt x="1800839" y="1816509"/>
                    <a:pt x="1421242" y="2036227"/>
                    <a:pt x="1201524" y="2180212"/>
                  </a:cubicBezTo>
                  <a:cubicBezTo>
                    <a:pt x="981806" y="2324197"/>
                    <a:pt x="861195" y="2420499"/>
                    <a:pt x="747129" y="2488752"/>
                  </a:cubicBezTo>
                  <a:cubicBezTo>
                    <a:pt x="633063" y="2557005"/>
                    <a:pt x="592859" y="2559810"/>
                    <a:pt x="517126" y="2589729"/>
                  </a:cubicBezTo>
                  <a:cubicBezTo>
                    <a:pt x="441393" y="2619648"/>
                    <a:pt x="360987" y="2665461"/>
                    <a:pt x="292734" y="2668266"/>
                  </a:cubicBezTo>
                  <a:cubicBezTo>
                    <a:pt x="224481" y="2671071"/>
                    <a:pt x="155293" y="2657046"/>
                    <a:pt x="107610" y="2606558"/>
                  </a:cubicBezTo>
                  <a:cubicBezTo>
                    <a:pt x="59927" y="2556070"/>
                    <a:pt x="-24221" y="2434524"/>
                    <a:pt x="6633" y="2365336"/>
                  </a:cubicBezTo>
                  <a:cubicBezTo>
                    <a:pt x="37487" y="2296148"/>
                    <a:pt x="155293" y="2268100"/>
                    <a:pt x="292734" y="2191432"/>
                  </a:cubicBezTo>
                  <a:cubicBezTo>
                    <a:pt x="430174" y="2114765"/>
                    <a:pt x="603143" y="2057731"/>
                    <a:pt x="831276" y="1905331"/>
                  </a:cubicBezTo>
                  <a:cubicBezTo>
                    <a:pt x="1059408" y="1752931"/>
                    <a:pt x="1429657" y="1445327"/>
                    <a:pt x="1661529" y="1277032"/>
                  </a:cubicBezTo>
                  <a:cubicBezTo>
                    <a:pt x="1893401" y="1108738"/>
                    <a:pt x="2112184" y="975971"/>
                    <a:pt x="2222510" y="895564"/>
                  </a:cubicBezTo>
                  <a:cubicBezTo>
                    <a:pt x="2332836" y="815157"/>
                    <a:pt x="2329097" y="822637"/>
                    <a:pt x="2323487" y="794588"/>
                  </a:cubicBezTo>
                  <a:cubicBezTo>
                    <a:pt x="2317877" y="766539"/>
                    <a:pt x="2188851" y="727270"/>
                    <a:pt x="2188851" y="727270"/>
                  </a:cubicBezTo>
                  <a:lnTo>
                    <a:pt x="1667138" y="452389"/>
                  </a:lnTo>
                  <a:close/>
                </a:path>
              </a:pathLst>
            </a:custGeom>
            <a:solidFill>
              <a:schemeClr val="accent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2844047" y="2572939"/>
              <a:ext cx="2461321" cy="3125412"/>
            </a:xfrm>
            <a:custGeom>
              <a:avLst/>
              <a:gdLst>
                <a:gd name="connsiteX0" fmla="*/ 443707 w 2463692"/>
                <a:gd name="connsiteY0" fmla="*/ 872791 h 3125413"/>
                <a:gd name="connsiteX1" fmla="*/ 385566 w 2463692"/>
                <a:gd name="connsiteY1" fmla="*/ 1205780 h 3125413"/>
                <a:gd name="connsiteX2" fmla="*/ 327425 w 2463692"/>
                <a:gd name="connsiteY2" fmla="*/ 1422488 h 3125413"/>
                <a:gd name="connsiteX3" fmla="*/ 200572 w 2463692"/>
                <a:gd name="connsiteY3" fmla="*/ 1300920 h 3125413"/>
                <a:gd name="connsiteX4" fmla="*/ 15578 w 2463692"/>
                <a:gd name="connsiteY4" fmla="*/ 1100069 h 3125413"/>
                <a:gd name="connsiteX5" fmla="*/ 42005 w 2463692"/>
                <a:gd name="connsiteY5" fmla="*/ 788222 h 3125413"/>
                <a:gd name="connsiteX6" fmla="*/ 295712 w 2463692"/>
                <a:gd name="connsiteY6" fmla="*/ 444661 h 3125413"/>
                <a:gd name="connsiteX7" fmla="*/ 554704 w 2463692"/>
                <a:gd name="connsiteY7" fmla="*/ 360092 h 3125413"/>
                <a:gd name="connsiteX8" fmla="*/ 792553 w 2463692"/>
                <a:gd name="connsiteY8" fmla="*/ 471089 h 3125413"/>
                <a:gd name="connsiteX9" fmla="*/ 935263 w 2463692"/>
                <a:gd name="connsiteY9" fmla="*/ 830506 h 3125413"/>
                <a:gd name="connsiteX10" fmla="*/ 829552 w 2463692"/>
                <a:gd name="connsiteY10" fmla="*/ 1470058 h 3125413"/>
                <a:gd name="connsiteX11" fmla="*/ 697413 w 2463692"/>
                <a:gd name="connsiteY11" fmla="*/ 1935186 h 3125413"/>
                <a:gd name="connsiteX12" fmla="*/ 628701 w 2463692"/>
                <a:gd name="connsiteY12" fmla="*/ 2199463 h 3125413"/>
                <a:gd name="connsiteX13" fmla="*/ 591702 w 2463692"/>
                <a:gd name="connsiteY13" fmla="*/ 2315745 h 3125413"/>
                <a:gd name="connsiteX14" fmla="*/ 771411 w 2463692"/>
                <a:gd name="connsiteY14" fmla="*/ 2136037 h 3125413"/>
                <a:gd name="connsiteX15" fmla="*/ 1003975 w 2463692"/>
                <a:gd name="connsiteY15" fmla="*/ 1787191 h 3125413"/>
                <a:gd name="connsiteX16" fmla="*/ 1421534 w 2463692"/>
                <a:gd name="connsiteY16" fmla="*/ 1184638 h 3125413"/>
                <a:gd name="connsiteX17" fmla="*/ 1817950 w 2463692"/>
                <a:gd name="connsiteY17" fmla="*/ 714224 h 3125413"/>
                <a:gd name="connsiteX18" fmla="*/ 1992373 w 2463692"/>
                <a:gd name="connsiteY18" fmla="*/ 571514 h 3125413"/>
                <a:gd name="connsiteX19" fmla="*/ 2024086 w 2463692"/>
                <a:gd name="connsiteY19" fmla="*/ 471089 h 3125413"/>
                <a:gd name="connsiteX20" fmla="*/ 1854949 w 2463692"/>
                <a:gd name="connsiteY20" fmla="*/ 428804 h 3125413"/>
                <a:gd name="connsiteX21" fmla="*/ 1627670 w 2463692"/>
                <a:gd name="connsiteY21" fmla="*/ 481660 h 3125413"/>
                <a:gd name="connsiteX22" fmla="*/ 1543101 w 2463692"/>
                <a:gd name="connsiteY22" fmla="*/ 671940 h 3125413"/>
                <a:gd name="connsiteX23" fmla="*/ 1622385 w 2463692"/>
                <a:gd name="connsiteY23" fmla="*/ 893933 h 3125413"/>
                <a:gd name="connsiteX24" fmla="*/ 1590671 w 2463692"/>
                <a:gd name="connsiteY24" fmla="*/ 973216 h 3125413"/>
                <a:gd name="connsiteX25" fmla="*/ 1310537 w 2463692"/>
                <a:gd name="connsiteY25" fmla="*/ 1343204 h 3125413"/>
                <a:gd name="connsiteX26" fmla="*/ 1210112 w 2463692"/>
                <a:gd name="connsiteY26" fmla="*/ 1168781 h 3125413"/>
                <a:gd name="connsiteX27" fmla="*/ 1035689 w 2463692"/>
                <a:gd name="connsiteY27" fmla="*/ 693082 h 3125413"/>
                <a:gd name="connsiteX28" fmla="*/ 1162542 w 2463692"/>
                <a:gd name="connsiteY28" fmla="*/ 307237 h 3125413"/>
                <a:gd name="connsiteX29" fmla="*/ 1553672 w 2463692"/>
                <a:gd name="connsiteY29" fmla="*/ 32388 h 3125413"/>
                <a:gd name="connsiteX30" fmla="*/ 1923661 w 2463692"/>
                <a:gd name="connsiteY30" fmla="*/ 27103 h 3125413"/>
                <a:gd name="connsiteX31" fmla="*/ 2283078 w 2463692"/>
                <a:gd name="connsiteY31" fmla="*/ 227954 h 3125413"/>
                <a:gd name="connsiteX32" fmla="*/ 2394075 w 2463692"/>
                <a:gd name="connsiteY32" fmla="*/ 354807 h 3125413"/>
                <a:gd name="connsiteX33" fmla="*/ 2457501 w 2463692"/>
                <a:gd name="connsiteY33" fmla="*/ 671940 h 3125413"/>
                <a:gd name="connsiteX34" fmla="*/ 2240794 w 2463692"/>
                <a:gd name="connsiteY34" fmla="*/ 1047214 h 3125413"/>
                <a:gd name="connsiteX35" fmla="*/ 1944803 w 2463692"/>
                <a:gd name="connsiteY35" fmla="*/ 1327348 h 3125413"/>
                <a:gd name="connsiteX36" fmla="*/ 1664669 w 2463692"/>
                <a:gd name="connsiteY36" fmla="*/ 1707907 h 3125413"/>
                <a:gd name="connsiteX37" fmla="*/ 1342250 w 2463692"/>
                <a:gd name="connsiteY37" fmla="*/ 2210034 h 3125413"/>
                <a:gd name="connsiteX38" fmla="*/ 903550 w 2463692"/>
                <a:gd name="connsiteY38" fmla="*/ 2807302 h 3125413"/>
                <a:gd name="connsiteX39" fmla="*/ 433136 w 2463692"/>
                <a:gd name="connsiteY39" fmla="*/ 3113863 h 3125413"/>
                <a:gd name="connsiteX40" fmla="*/ 121289 w 2463692"/>
                <a:gd name="connsiteY40" fmla="*/ 3024009 h 3125413"/>
                <a:gd name="connsiteX41" fmla="*/ 5007 w 2463692"/>
                <a:gd name="connsiteY41" fmla="*/ 2680448 h 3125413"/>
                <a:gd name="connsiteX42" fmla="*/ 153002 w 2463692"/>
                <a:gd name="connsiteY42" fmla="*/ 2056754 h 3125413"/>
                <a:gd name="connsiteX43" fmla="*/ 343282 w 2463692"/>
                <a:gd name="connsiteY43" fmla="*/ 1406631 h 3125413"/>
                <a:gd name="connsiteX44" fmla="*/ 443707 w 2463692"/>
                <a:gd name="connsiteY44" fmla="*/ 872791 h 3125413"/>
                <a:gd name="connsiteX0" fmla="*/ 443707 w 2463692"/>
                <a:gd name="connsiteY0" fmla="*/ 872791 h 3125413"/>
                <a:gd name="connsiteX1" fmla="*/ 385566 w 2463692"/>
                <a:gd name="connsiteY1" fmla="*/ 1205780 h 3125413"/>
                <a:gd name="connsiteX2" fmla="*/ 327425 w 2463692"/>
                <a:gd name="connsiteY2" fmla="*/ 1422488 h 3125413"/>
                <a:gd name="connsiteX3" fmla="*/ 200572 w 2463692"/>
                <a:gd name="connsiteY3" fmla="*/ 1300920 h 3125413"/>
                <a:gd name="connsiteX4" fmla="*/ 15578 w 2463692"/>
                <a:gd name="connsiteY4" fmla="*/ 1100069 h 3125413"/>
                <a:gd name="connsiteX5" fmla="*/ 42005 w 2463692"/>
                <a:gd name="connsiteY5" fmla="*/ 788222 h 3125413"/>
                <a:gd name="connsiteX6" fmla="*/ 295712 w 2463692"/>
                <a:gd name="connsiteY6" fmla="*/ 444661 h 3125413"/>
                <a:gd name="connsiteX7" fmla="*/ 554704 w 2463692"/>
                <a:gd name="connsiteY7" fmla="*/ 360092 h 3125413"/>
                <a:gd name="connsiteX8" fmla="*/ 792553 w 2463692"/>
                <a:gd name="connsiteY8" fmla="*/ 471089 h 3125413"/>
                <a:gd name="connsiteX9" fmla="*/ 935263 w 2463692"/>
                <a:gd name="connsiteY9" fmla="*/ 830506 h 3125413"/>
                <a:gd name="connsiteX10" fmla="*/ 829552 w 2463692"/>
                <a:gd name="connsiteY10" fmla="*/ 1470058 h 3125413"/>
                <a:gd name="connsiteX11" fmla="*/ 697413 w 2463692"/>
                <a:gd name="connsiteY11" fmla="*/ 1935186 h 3125413"/>
                <a:gd name="connsiteX12" fmla="*/ 628701 w 2463692"/>
                <a:gd name="connsiteY12" fmla="*/ 2199463 h 3125413"/>
                <a:gd name="connsiteX13" fmla="*/ 591702 w 2463692"/>
                <a:gd name="connsiteY13" fmla="*/ 2315745 h 3125413"/>
                <a:gd name="connsiteX14" fmla="*/ 771411 w 2463692"/>
                <a:gd name="connsiteY14" fmla="*/ 2136037 h 3125413"/>
                <a:gd name="connsiteX15" fmla="*/ 1003975 w 2463692"/>
                <a:gd name="connsiteY15" fmla="*/ 1787191 h 3125413"/>
                <a:gd name="connsiteX16" fmla="*/ 1421534 w 2463692"/>
                <a:gd name="connsiteY16" fmla="*/ 1184638 h 3125413"/>
                <a:gd name="connsiteX17" fmla="*/ 1817950 w 2463692"/>
                <a:gd name="connsiteY17" fmla="*/ 714224 h 3125413"/>
                <a:gd name="connsiteX18" fmla="*/ 1992373 w 2463692"/>
                <a:gd name="connsiteY18" fmla="*/ 571514 h 3125413"/>
                <a:gd name="connsiteX19" fmla="*/ 2024086 w 2463692"/>
                <a:gd name="connsiteY19" fmla="*/ 471089 h 3125413"/>
                <a:gd name="connsiteX20" fmla="*/ 1854949 w 2463692"/>
                <a:gd name="connsiteY20" fmla="*/ 428804 h 3125413"/>
                <a:gd name="connsiteX21" fmla="*/ 1627670 w 2463692"/>
                <a:gd name="connsiteY21" fmla="*/ 481660 h 3125413"/>
                <a:gd name="connsiteX22" fmla="*/ 1543101 w 2463692"/>
                <a:gd name="connsiteY22" fmla="*/ 671940 h 3125413"/>
                <a:gd name="connsiteX23" fmla="*/ 1622385 w 2463692"/>
                <a:gd name="connsiteY23" fmla="*/ 893933 h 3125413"/>
                <a:gd name="connsiteX24" fmla="*/ 1590671 w 2463692"/>
                <a:gd name="connsiteY24" fmla="*/ 973216 h 3125413"/>
                <a:gd name="connsiteX25" fmla="*/ 1290903 w 2463692"/>
                <a:gd name="connsiteY25" fmla="*/ 1312350 h 3125413"/>
                <a:gd name="connsiteX26" fmla="*/ 1210112 w 2463692"/>
                <a:gd name="connsiteY26" fmla="*/ 1168781 h 3125413"/>
                <a:gd name="connsiteX27" fmla="*/ 1035689 w 2463692"/>
                <a:gd name="connsiteY27" fmla="*/ 693082 h 3125413"/>
                <a:gd name="connsiteX28" fmla="*/ 1162542 w 2463692"/>
                <a:gd name="connsiteY28" fmla="*/ 307237 h 3125413"/>
                <a:gd name="connsiteX29" fmla="*/ 1553672 w 2463692"/>
                <a:gd name="connsiteY29" fmla="*/ 32388 h 3125413"/>
                <a:gd name="connsiteX30" fmla="*/ 1923661 w 2463692"/>
                <a:gd name="connsiteY30" fmla="*/ 27103 h 3125413"/>
                <a:gd name="connsiteX31" fmla="*/ 2283078 w 2463692"/>
                <a:gd name="connsiteY31" fmla="*/ 227954 h 3125413"/>
                <a:gd name="connsiteX32" fmla="*/ 2394075 w 2463692"/>
                <a:gd name="connsiteY32" fmla="*/ 354807 h 3125413"/>
                <a:gd name="connsiteX33" fmla="*/ 2457501 w 2463692"/>
                <a:gd name="connsiteY33" fmla="*/ 671940 h 3125413"/>
                <a:gd name="connsiteX34" fmla="*/ 2240794 w 2463692"/>
                <a:gd name="connsiteY34" fmla="*/ 1047214 h 3125413"/>
                <a:gd name="connsiteX35" fmla="*/ 1944803 w 2463692"/>
                <a:gd name="connsiteY35" fmla="*/ 1327348 h 3125413"/>
                <a:gd name="connsiteX36" fmla="*/ 1664669 w 2463692"/>
                <a:gd name="connsiteY36" fmla="*/ 1707907 h 3125413"/>
                <a:gd name="connsiteX37" fmla="*/ 1342250 w 2463692"/>
                <a:gd name="connsiteY37" fmla="*/ 2210034 h 3125413"/>
                <a:gd name="connsiteX38" fmla="*/ 903550 w 2463692"/>
                <a:gd name="connsiteY38" fmla="*/ 2807302 h 3125413"/>
                <a:gd name="connsiteX39" fmla="*/ 433136 w 2463692"/>
                <a:gd name="connsiteY39" fmla="*/ 3113863 h 3125413"/>
                <a:gd name="connsiteX40" fmla="*/ 121289 w 2463692"/>
                <a:gd name="connsiteY40" fmla="*/ 3024009 h 3125413"/>
                <a:gd name="connsiteX41" fmla="*/ 5007 w 2463692"/>
                <a:gd name="connsiteY41" fmla="*/ 2680448 h 3125413"/>
                <a:gd name="connsiteX42" fmla="*/ 153002 w 2463692"/>
                <a:gd name="connsiteY42" fmla="*/ 2056754 h 3125413"/>
                <a:gd name="connsiteX43" fmla="*/ 343282 w 2463692"/>
                <a:gd name="connsiteY43" fmla="*/ 1406631 h 3125413"/>
                <a:gd name="connsiteX44" fmla="*/ 443707 w 2463692"/>
                <a:gd name="connsiteY44" fmla="*/ 872791 h 3125413"/>
                <a:gd name="connsiteX0" fmla="*/ 443707 w 2463692"/>
                <a:gd name="connsiteY0" fmla="*/ 872791 h 3125413"/>
                <a:gd name="connsiteX1" fmla="*/ 385566 w 2463692"/>
                <a:gd name="connsiteY1" fmla="*/ 1205780 h 3125413"/>
                <a:gd name="connsiteX2" fmla="*/ 327425 w 2463692"/>
                <a:gd name="connsiteY2" fmla="*/ 1422488 h 3125413"/>
                <a:gd name="connsiteX3" fmla="*/ 200572 w 2463692"/>
                <a:gd name="connsiteY3" fmla="*/ 1300920 h 3125413"/>
                <a:gd name="connsiteX4" fmla="*/ 15578 w 2463692"/>
                <a:gd name="connsiteY4" fmla="*/ 1100069 h 3125413"/>
                <a:gd name="connsiteX5" fmla="*/ 42005 w 2463692"/>
                <a:gd name="connsiteY5" fmla="*/ 788222 h 3125413"/>
                <a:gd name="connsiteX6" fmla="*/ 295712 w 2463692"/>
                <a:gd name="connsiteY6" fmla="*/ 444661 h 3125413"/>
                <a:gd name="connsiteX7" fmla="*/ 554704 w 2463692"/>
                <a:gd name="connsiteY7" fmla="*/ 360092 h 3125413"/>
                <a:gd name="connsiteX8" fmla="*/ 792553 w 2463692"/>
                <a:gd name="connsiteY8" fmla="*/ 471089 h 3125413"/>
                <a:gd name="connsiteX9" fmla="*/ 935263 w 2463692"/>
                <a:gd name="connsiteY9" fmla="*/ 830506 h 3125413"/>
                <a:gd name="connsiteX10" fmla="*/ 829552 w 2463692"/>
                <a:gd name="connsiteY10" fmla="*/ 1470058 h 3125413"/>
                <a:gd name="connsiteX11" fmla="*/ 697413 w 2463692"/>
                <a:gd name="connsiteY11" fmla="*/ 1935186 h 3125413"/>
                <a:gd name="connsiteX12" fmla="*/ 628701 w 2463692"/>
                <a:gd name="connsiteY12" fmla="*/ 2199463 h 3125413"/>
                <a:gd name="connsiteX13" fmla="*/ 591702 w 2463692"/>
                <a:gd name="connsiteY13" fmla="*/ 2315745 h 3125413"/>
                <a:gd name="connsiteX14" fmla="*/ 771411 w 2463692"/>
                <a:gd name="connsiteY14" fmla="*/ 2136037 h 3125413"/>
                <a:gd name="connsiteX15" fmla="*/ 1003975 w 2463692"/>
                <a:gd name="connsiteY15" fmla="*/ 1787191 h 3125413"/>
                <a:gd name="connsiteX16" fmla="*/ 1421534 w 2463692"/>
                <a:gd name="connsiteY16" fmla="*/ 1184638 h 3125413"/>
                <a:gd name="connsiteX17" fmla="*/ 1817950 w 2463692"/>
                <a:gd name="connsiteY17" fmla="*/ 714224 h 3125413"/>
                <a:gd name="connsiteX18" fmla="*/ 1992373 w 2463692"/>
                <a:gd name="connsiteY18" fmla="*/ 571514 h 3125413"/>
                <a:gd name="connsiteX19" fmla="*/ 2024086 w 2463692"/>
                <a:gd name="connsiteY19" fmla="*/ 471089 h 3125413"/>
                <a:gd name="connsiteX20" fmla="*/ 1854949 w 2463692"/>
                <a:gd name="connsiteY20" fmla="*/ 428804 h 3125413"/>
                <a:gd name="connsiteX21" fmla="*/ 1627670 w 2463692"/>
                <a:gd name="connsiteY21" fmla="*/ 481660 h 3125413"/>
                <a:gd name="connsiteX22" fmla="*/ 1543101 w 2463692"/>
                <a:gd name="connsiteY22" fmla="*/ 671940 h 3125413"/>
                <a:gd name="connsiteX23" fmla="*/ 1622385 w 2463692"/>
                <a:gd name="connsiteY23" fmla="*/ 893933 h 3125413"/>
                <a:gd name="connsiteX24" fmla="*/ 1590671 w 2463692"/>
                <a:gd name="connsiteY24" fmla="*/ 973216 h 3125413"/>
                <a:gd name="connsiteX25" fmla="*/ 1285294 w 2463692"/>
                <a:gd name="connsiteY25" fmla="*/ 1346009 h 3125413"/>
                <a:gd name="connsiteX26" fmla="*/ 1210112 w 2463692"/>
                <a:gd name="connsiteY26" fmla="*/ 1168781 h 3125413"/>
                <a:gd name="connsiteX27" fmla="*/ 1035689 w 2463692"/>
                <a:gd name="connsiteY27" fmla="*/ 693082 h 3125413"/>
                <a:gd name="connsiteX28" fmla="*/ 1162542 w 2463692"/>
                <a:gd name="connsiteY28" fmla="*/ 307237 h 3125413"/>
                <a:gd name="connsiteX29" fmla="*/ 1553672 w 2463692"/>
                <a:gd name="connsiteY29" fmla="*/ 32388 h 3125413"/>
                <a:gd name="connsiteX30" fmla="*/ 1923661 w 2463692"/>
                <a:gd name="connsiteY30" fmla="*/ 27103 h 3125413"/>
                <a:gd name="connsiteX31" fmla="*/ 2283078 w 2463692"/>
                <a:gd name="connsiteY31" fmla="*/ 227954 h 3125413"/>
                <a:gd name="connsiteX32" fmla="*/ 2394075 w 2463692"/>
                <a:gd name="connsiteY32" fmla="*/ 354807 h 3125413"/>
                <a:gd name="connsiteX33" fmla="*/ 2457501 w 2463692"/>
                <a:gd name="connsiteY33" fmla="*/ 671940 h 3125413"/>
                <a:gd name="connsiteX34" fmla="*/ 2240794 w 2463692"/>
                <a:gd name="connsiteY34" fmla="*/ 1047214 h 3125413"/>
                <a:gd name="connsiteX35" fmla="*/ 1944803 w 2463692"/>
                <a:gd name="connsiteY35" fmla="*/ 1327348 h 3125413"/>
                <a:gd name="connsiteX36" fmla="*/ 1664669 w 2463692"/>
                <a:gd name="connsiteY36" fmla="*/ 1707907 h 3125413"/>
                <a:gd name="connsiteX37" fmla="*/ 1342250 w 2463692"/>
                <a:gd name="connsiteY37" fmla="*/ 2210034 h 3125413"/>
                <a:gd name="connsiteX38" fmla="*/ 903550 w 2463692"/>
                <a:gd name="connsiteY38" fmla="*/ 2807302 h 3125413"/>
                <a:gd name="connsiteX39" fmla="*/ 433136 w 2463692"/>
                <a:gd name="connsiteY39" fmla="*/ 3113863 h 3125413"/>
                <a:gd name="connsiteX40" fmla="*/ 121289 w 2463692"/>
                <a:gd name="connsiteY40" fmla="*/ 3024009 h 3125413"/>
                <a:gd name="connsiteX41" fmla="*/ 5007 w 2463692"/>
                <a:gd name="connsiteY41" fmla="*/ 2680448 h 3125413"/>
                <a:gd name="connsiteX42" fmla="*/ 153002 w 2463692"/>
                <a:gd name="connsiteY42" fmla="*/ 2056754 h 3125413"/>
                <a:gd name="connsiteX43" fmla="*/ 343282 w 2463692"/>
                <a:gd name="connsiteY43" fmla="*/ 1406631 h 3125413"/>
                <a:gd name="connsiteX44" fmla="*/ 443707 w 2463692"/>
                <a:gd name="connsiteY44" fmla="*/ 872791 h 3125413"/>
                <a:gd name="connsiteX0" fmla="*/ 443707 w 2463692"/>
                <a:gd name="connsiteY0" fmla="*/ 872791 h 3125413"/>
                <a:gd name="connsiteX1" fmla="*/ 385566 w 2463692"/>
                <a:gd name="connsiteY1" fmla="*/ 1205780 h 3125413"/>
                <a:gd name="connsiteX2" fmla="*/ 327425 w 2463692"/>
                <a:gd name="connsiteY2" fmla="*/ 1422488 h 3125413"/>
                <a:gd name="connsiteX3" fmla="*/ 200572 w 2463692"/>
                <a:gd name="connsiteY3" fmla="*/ 1300920 h 3125413"/>
                <a:gd name="connsiteX4" fmla="*/ 15578 w 2463692"/>
                <a:gd name="connsiteY4" fmla="*/ 1100069 h 3125413"/>
                <a:gd name="connsiteX5" fmla="*/ 42005 w 2463692"/>
                <a:gd name="connsiteY5" fmla="*/ 788222 h 3125413"/>
                <a:gd name="connsiteX6" fmla="*/ 295712 w 2463692"/>
                <a:gd name="connsiteY6" fmla="*/ 444661 h 3125413"/>
                <a:gd name="connsiteX7" fmla="*/ 554704 w 2463692"/>
                <a:gd name="connsiteY7" fmla="*/ 360092 h 3125413"/>
                <a:gd name="connsiteX8" fmla="*/ 792553 w 2463692"/>
                <a:gd name="connsiteY8" fmla="*/ 471089 h 3125413"/>
                <a:gd name="connsiteX9" fmla="*/ 935263 w 2463692"/>
                <a:gd name="connsiteY9" fmla="*/ 830506 h 3125413"/>
                <a:gd name="connsiteX10" fmla="*/ 829552 w 2463692"/>
                <a:gd name="connsiteY10" fmla="*/ 1470058 h 3125413"/>
                <a:gd name="connsiteX11" fmla="*/ 697413 w 2463692"/>
                <a:gd name="connsiteY11" fmla="*/ 1935186 h 3125413"/>
                <a:gd name="connsiteX12" fmla="*/ 628701 w 2463692"/>
                <a:gd name="connsiteY12" fmla="*/ 2199463 h 3125413"/>
                <a:gd name="connsiteX13" fmla="*/ 591702 w 2463692"/>
                <a:gd name="connsiteY13" fmla="*/ 2315745 h 3125413"/>
                <a:gd name="connsiteX14" fmla="*/ 771411 w 2463692"/>
                <a:gd name="connsiteY14" fmla="*/ 2136037 h 3125413"/>
                <a:gd name="connsiteX15" fmla="*/ 1003975 w 2463692"/>
                <a:gd name="connsiteY15" fmla="*/ 1787191 h 3125413"/>
                <a:gd name="connsiteX16" fmla="*/ 1421534 w 2463692"/>
                <a:gd name="connsiteY16" fmla="*/ 1184638 h 3125413"/>
                <a:gd name="connsiteX17" fmla="*/ 1817950 w 2463692"/>
                <a:gd name="connsiteY17" fmla="*/ 714224 h 3125413"/>
                <a:gd name="connsiteX18" fmla="*/ 1992373 w 2463692"/>
                <a:gd name="connsiteY18" fmla="*/ 571514 h 3125413"/>
                <a:gd name="connsiteX19" fmla="*/ 2024086 w 2463692"/>
                <a:gd name="connsiteY19" fmla="*/ 471089 h 3125413"/>
                <a:gd name="connsiteX20" fmla="*/ 1854949 w 2463692"/>
                <a:gd name="connsiteY20" fmla="*/ 428804 h 3125413"/>
                <a:gd name="connsiteX21" fmla="*/ 1627670 w 2463692"/>
                <a:gd name="connsiteY21" fmla="*/ 481660 h 3125413"/>
                <a:gd name="connsiteX22" fmla="*/ 1543101 w 2463692"/>
                <a:gd name="connsiteY22" fmla="*/ 671940 h 3125413"/>
                <a:gd name="connsiteX23" fmla="*/ 1622385 w 2463692"/>
                <a:gd name="connsiteY23" fmla="*/ 893933 h 3125413"/>
                <a:gd name="connsiteX24" fmla="*/ 1590671 w 2463692"/>
                <a:gd name="connsiteY24" fmla="*/ 973216 h 3125413"/>
                <a:gd name="connsiteX25" fmla="*/ 1282490 w 2463692"/>
                <a:gd name="connsiteY25" fmla="*/ 1309545 h 3125413"/>
                <a:gd name="connsiteX26" fmla="*/ 1210112 w 2463692"/>
                <a:gd name="connsiteY26" fmla="*/ 1168781 h 3125413"/>
                <a:gd name="connsiteX27" fmla="*/ 1035689 w 2463692"/>
                <a:gd name="connsiteY27" fmla="*/ 693082 h 3125413"/>
                <a:gd name="connsiteX28" fmla="*/ 1162542 w 2463692"/>
                <a:gd name="connsiteY28" fmla="*/ 307237 h 3125413"/>
                <a:gd name="connsiteX29" fmla="*/ 1553672 w 2463692"/>
                <a:gd name="connsiteY29" fmla="*/ 32388 h 3125413"/>
                <a:gd name="connsiteX30" fmla="*/ 1923661 w 2463692"/>
                <a:gd name="connsiteY30" fmla="*/ 27103 h 3125413"/>
                <a:gd name="connsiteX31" fmla="*/ 2283078 w 2463692"/>
                <a:gd name="connsiteY31" fmla="*/ 227954 h 3125413"/>
                <a:gd name="connsiteX32" fmla="*/ 2394075 w 2463692"/>
                <a:gd name="connsiteY32" fmla="*/ 354807 h 3125413"/>
                <a:gd name="connsiteX33" fmla="*/ 2457501 w 2463692"/>
                <a:gd name="connsiteY33" fmla="*/ 671940 h 3125413"/>
                <a:gd name="connsiteX34" fmla="*/ 2240794 w 2463692"/>
                <a:gd name="connsiteY34" fmla="*/ 1047214 h 3125413"/>
                <a:gd name="connsiteX35" fmla="*/ 1944803 w 2463692"/>
                <a:gd name="connsiteY35" fmla="*/ 1327348 h 3125413"/>
                <a:gd name="connsiteX36" fmla="*/ 1664669 w 2463692"/>
                <a:gd name="connsiteY36" fmla="*/ 1707907 h 3125413"/>
                <a:gd name="connsiteX37" fmla="*/ 1342250 w 2463692"/>
                <a:gd name="connsiteY37" fmla="*/ 2210034 h 3125413"/>
                <a:gd name="connsiteX38" fmla="*/ 903550 w 2463692"/>
                <a:gd name="connsiteY38" fmla="*/ 2807302 h 3125413"/>
                <a:gd name="connsiteX39" fmla="*/ 433136 w 2463692"/>
                <a:gd name="connsiteY39" fmla="*/ 3113863 h 3125413"/>
                <a:gd name="connsiteX40" fmla="*/ 121289 w 2463692"/>
                <a:gd name="connsiteY40" fmla="*/ 3024009 h 3125413"/>
                <a:gd name="connsiteX41" fmla="*/ 5007 w 2463692"/>
                <a:gd name="connsiteY41" fmla="*/ 2680448 h 3125413"/>
                <a:gd name="connsiteX42" fmla="*/ 153002 w 2463692"/>
                <a:gd name="connsiteY42" fmla="*/ 2056754 h 3125413"/>
                <a:gd name="connsiteX43" fmla="*/ 343282 w 2463692"/>
                <a:gd name="connsiteY43" fmla="*/ 1406631 h 3125413"/>
                <a:gd name="connsiteX44" fmla="*/ 443707 w 2463692"/>
                <a:gd name="connsiteY44" fmla="*/ 872791 h 3125413"/>
                <a:gd name="connsiteX0" fmla="*/ 443707 w 2463692"/>
                <a:gd name="connsiteY0" fmla="*/ 872791 h 3125413"/>
                <a:gd name="connsiteX1" fmla="*/ 385566 w 2463692"/>
                <a:gd name="connsiteY1" fmla="*/ 1205780 h 3125413"/>
                <a:gd name="connsiteX2" fmla="*/ 327425 w 2463692"/>
                <a:gd name="connsiteY2" fmla="*/ 1422488 h 3125413"/>
                <a:gd name="connsiteX3" fmla="*/ 200572 w 2463692"/>
                <a:gd name="connsiteY3" fmla="*/ 1300920 h 3125413"/>
                <a:gd name="connsiteX4" fmla="*/ 15578 w 2463692"/>
                <a:gd name="connsiteY4" fmla="*/ 1100069 h 3125413"/>
                <a:gd name="connsiteX5" fmla="*/ 42005 w 2463692"/>
                <a:gd name="connsiteY5" fmla="*/ 788222 h 3125413"/>
                <a:gd name="connsiteX6" fmla="*/ 295712 w 2463692"/>
                <a:gd name="connsiteY6" fmla="*/ 444661 h 3125413"/>
                <a:gd name="connsiteX7" fmla="*/ 554704 w 2463692"/>
                <a:gd name="connsiteY7" fmla="*/ 360092 h 3125413"/>
                <a:gd name="connsiteX8" fmla="*/ 792553 w 2463692"/>
                <a:gd name="connsiteY8" fmla="*/ 471089 h 3125413"/>
                <a:gd name="connsiteX9" fmla="*/ 935263 w 2463692"/>
                <a:gd name="connsiteY9" fmla="*/ 830506 h 3125413"/>
                <a:gd name="connsiteX10" fmla="*/ 829552 w 2463692"/>
                <a:gd name="connsiteY10" fmla="*/ 1470058 h 3125413"/>
                <a:gd name="connsiteX11" fmla="*/ 697413 w 2463692"/>
                <a:gd name="connsiteY11" fmla="*/ 1935186 h 3125413"/>
                <a:gd name="connsiteX12" fmla="*/ 628701 w 2463692"/>
                <a:gd name="connsiteY12" fmla="*/ 2199463 h 3125413"/>
                <a:gd name="connsiteX13" fmla="*/ 591702 w 2463692"/>
                <a:gd name="connsiteY13" fmla="*/ 2315745 h 3125413"/>
                <a:gd name="connsiteX14" fmla="*/ 771411 w 2463692"/>
                <a:gd name="connsiteY14" fmla="*/ 2136037 h 3125413"/>
                <a:gd name="connsiteX15" fmla="*/ 1003975 w 2463692"/>
                <a:gd name="connsiteY15" fmla="*/ 1787191 h 3125413"/>
                <a:gd name="connsiteX16" fmla="*/ 1421534 w 2463692"/>
                <a:gd name="connsiteY16" fmla="*/ 1184638 h 3125413"/>
                <a:gd name="connsiteX17" fmla="*/ 1817950 w 2463692"/>
                <a:gd name="connsiteY17" fmla="*/ 714224 h 3125413"/>
                <a:gd name="connsiteX18" fmla="*/ 1992373 w 2463692"/>
                <a:gd name="connsiteY18" fmla="*/ 571514 h 3125413"/>
                <a:gd name="connsiteX19" fmla="*/ 2024086 w 2463692"/>
                <a:gd name="connsiteY19" fmla="*/ 471089 h 3125413"/>
                <a:gd name="connsiteX20" fmla="*/ 1854949 w 2463692"/>
                <a:gd name="connsiteY20" fmla="*/ 428804 h 3125413"/>
                <a:gd name="connsiteX21" fmla="*/ 1627670 w 2463692"/>
                <a:gd name="connsiteY21" fmla="*/ 481660 h 3125413"/>
                <a:gd name="connsiteX22" fmla="*/ 1543101 w 2463692"/>
                <a:gd name="connsiteY22" fmla="*/ 671940 h 3125413"/>
                <a:gd name="connsiteX23" fmla="*/ 1622385 w 2463692"/>
                <a:gd name="connsiteY23" fmla="*/ 893933 h 3125413"/>
                <a:gd name="connsiteX24" fmla="*/ 1590671 w 2463692"/>
                <a:gd name="connsiteY24" fmla="*/ 973216 h 3125413"/>
                <a:gd name="connsiteX25" fmla="*/ 1282490 w 2463692"/>
                <a:gd name="connsiteY25" fmla="*/ 1309545 h 3125413"/>
                <a:gd name="connsiteX26" fmla="*/ 1210112 w 2463692"/>
                <a:gd name="connsiteY26" fmla="*/ 1168781 h 3125413"/>
                <a:gd name="connsiteX27" fmla="*/ 1035689 w 2463692"/>
                <a:gd name="connsiteY27" fmla="*/ 693082 h 3125413"/>
                <a:gd name="connsiteX28" fmla="*/ 1162542 w 2463692"/>
                <a:gd name="connsiteY28" fmla="*/ 307237 h 3125413"/>
                <a:gd name="connsiteX29" fmla="*/ 1553672 w 2463692"/>
                <a:gd name="connsiteY29" fmla="*/ 32388 h 3125413"/>
                <a:gd name="connsiteX30" fmla="*/ 1923661 w 2463692"/>
                <a:gd name="connsiteY30" fmla="*/ 27103 h 3125413"/>
                <a:gd name="connsiteX31" fmla="*/ 2283078 w 2463692"/>
                <a:gd name="connsiteY31" fmla="*/ 227954 h 3125413"/>
                <a:gd name="connsiteX32" fmla="*/ 2394075 w 2463692"/>
                <a:gd name="connsiteY32" fmla="*/ 354807 h 3125413"/>
                <a:gd name="connsiteX33" fmla="*/ 2457501 w 2463692"/>
                <a:gd name="connsiteY33" fmla="*/ 671940 h 3125413"/>
                <a:gd name="connsiteX34" fmla="*/ 2240794 w 2463692"/>
                <a:gd name="connsiteY34" fmla="*/ 1047214 h 3125413"/>
                <a:gd name="connsiteX35" fmla="*/ 1944803 w 2463692"/>
                <a:gd name="connsiteY35" fmla="*/ 1327348 h 3125413"/>
                <a:gd name="connsiteX36" fmla="*/ 1664669 w 2463692"/>
                <a:gd name="connsiteY36" fmla="*/ 1707907 h 3125413"/>
                <a:gd name="connsiteX37" fmla="*/ 1342250 w 2463692"/>
                <a:gd name="connsiteY37" fmla="*/ 2210034 h 3125413"/>
                <a:gd name="connsiteX38" fmla="*/ 903550 w 2463692"/>
                <a:gd name="connsiteY38" fmla="*/ 2807302 h 3125413"/>
                <a:gd name="connsiteX39" fmla="*/ 433136 w 2463692"/>
                <a:gd name="connsiteY39" fmla="*/ 3113863 h 3125413"/>
                <a:gd name="connsiteX40" fmla="*/ 121289 w 2463692"/>
                <a:gd name="connsiteY40" fmla="*/ 3024009 h 3125413"/>
                <a:gd name="connsiteX41" fmla="*/ 5007 w 2463692"/>
                <a:gd name="connsiteY41" fmla="*/ 2680448 h 3125413"/>
                <a:gd name="connsiteX42" fmla="*/ 153002 w 2463692"/>
                <a:gd name="connsiteY42" fmla="*/ 2056754 h 3125413"/>
                <a:gd name="connsiteX43" fmla="*/ 343282 w 2463692"/>
                <a:gd name="connsiteY43" fmla="*/ 1406631 h 3125413"/>
                <a:gd name="connsiteX44" fmla="*/ 443707 w 2463692"/>
                <a:gd name="connsiteY44" fmla="*/ 872791 h 3125413"/>
                <a:gd name="connsiteX0" fmla="*/ 443707 w 2463692"/>
                <a:gd name="connsiteY0" fmla="*/ 872791 h 3125413"/>
                <a:gd name="connsiteX1" fmla="*/ 385566 w 2463692"/>
                <a:gd name="connsiteY1" fmla="*/ 1205780 h 3125413"/>
                <a:gd name="connsiteX2" fmla="*/ 327425 w 2463692"/>
                <a:gd name="connsiteY2" fmla="*/ 1422488 h 3125413"/>
                <a:gd name="connsiteX3" fmla="*/ 200572 w 2463692"/>
                <a:gd name="connsiteY3" fmla="*/ 1300920 h 3125413"/>
                <a:gd name="connsiteX4" fmla="*/ 15578 w 2463692"/>
                <a:gd name="connsiteY4" fmla="*/ 1100069 h 3125413"/>
                <a:gd name="connsiteX5" fmla="*/ 42005 w 2463692"/>
                <a:gd name="connsiteY5" fmla="*/ 788222 h 3125413"/>
                <a:gd name="connsiteX6" fmla="*/ 295712 w 2463692"/>
                <a:gd name="connsiteY6" fmla="*/ 444661 h 3125413"/>
                <a:gd name="connsiteX7" fmla="*/ 554704 w 2463692"/>
                <a:gd name="connsiteY7" fmla="*/ 360092 h 3125413"/>
                <a:gd name="connsiteX8" fmla="*/ 792553 w 2463692"/>
                <a:gd name="connsiteY8" fmla="*/ 471089 h 3125413"/>
                <a:gd name="connsiteX9" fmla="*/ 935263 w 2463692"/>
                <a:gd name="connsiteY9" fmla="*/ 830506 h 3125413"/>
                <a:gd name="connsiteX10" fmla="*/ 829552 w 2463692"/>
                <a:gd name="connsiteY10" fmla="*/ 1470058 h 3125413"/>
                <a:gd name="connsiteX11" fmla="*/ 697413 w 2463692"/>
                <a:gd name="connsiteY11" fmla="*/ 1935186 h 3125413"/>
                <a:gd name="connsiteX12" fmla="*/ 628701 w 2463692"/>
                <a:gd name="connsiteY12" fmla="*/ 2199463 h 3125413"/>
                <a:gd name="connsiteX13" fmla="*/ 591702 w 2463692"/>
                <a:gd name="connsiteY13" fmla="*/ 2315745 h 3125413"/>
                <a:gd name="connsiteX14" fmla="*/ 771411 w 2463692"/>
                <a:gd name="connsiteY14" fmla="*/ 2136037 h 3125413"/>
                <a:gd name="connsiteX15" fmla="*/ 1003975 w 2463692"/>
                <a:gd name="connsiteY15" fmla="*/ 1787191 h 3125413"/>
                <a:gd name="connsiteX16" fmla="*/ 1421534 w 2463692"/>
                <a:gd name="connsiteY16" fmla="*/ 1184638 h 3125413"/>
                <a:gd name="connsiteX17" fmla="*/ 1817950 w 2463692"/>
                <a:gd name="connsiteY17" fmla="*/ 714224 h 3125413"/>
                <a:gd name="connsiteX18" fmla="*/ 1992373 w 2463692"/>
                <a:gd name="connsiteY18" fmla="*/ 571514 h 3125413"/>
                <a:gd name="connsiteX19" fmla="*/ 2024086 w 2463692"/>
                <a:gd name="connsiteY19" fmla="*/ 471089 h 3125413"/>
                <a:gd name="connsiteX20" fmla="*/ 1854949 w 2463692"/>
                <a:gd name="connsiteY20" fmla="*/ 428804 h 3125413"/>
                <a:gd name="connsiteX21" fmla="*/ 1627670 w 2463692"/>
                <a:gd name="connsiteY21" fmla="*/ 481660 h 3125413"/>
                <a:gd name="connsiteX22" fmla="*/ 1543101 w 2463692"/>
                <a:gd name="connsiteY22" fmla="*/ 671940 h 3125413"/>
                <a:gd name="connsiteX23" fmla="*/ 1622385 w 2463692"/>
                <a:gd name="connsiteY23" fmla="*/ 893933 h 3125413"/>
                <a:gd name="connsiteX24" fmla="*/ 1590671 w 2463692"/>
                <a:gd name="connsiteY24" fmla="*/ 973216 h 3125413"/>
                <a:gd name="connsiteX25" fmla="*/ 1338588 w 2463692"/>
                <a:gd name="connsiteY25" fmla="*/ 1284301 h 3125413"/>
                <a:gd name="connsiteX26" fmla="*/ 1210112 w 2463692"/>
                <a:gd name="connsiteY26" fmla="*/ 1168781 h 3125413"/>
                <a:gd name="connsiteX27" fmla="*/ 1035689 w 2463692"/>
                <a:gd name="connsiteY27" fmla="*/ 693082 h 3125413"/>
                <a:gd name="connsiteX28" fmla="*/ 1162542 w 2463692"/>
                <a:gd name="connsiteY28" fmla="*/ 307237 h 3125413"/>
                <a:gd name="connsiteX29" fmla="*/ 1553672 w 2463692"/>
                <a:gd name="connsiteY29" fmla="*/ 32388 h 3125413"/>
                <a:gd name="connsiteX30" fmla="*/ 1923661 w 2463692"/>
                <a:gd name="connsiteY30" fmla="*/ 27103 h 3125413"/>
                <a:gd name="connsiteX31" fmla="*/ 2283078 w 2463692"/>
                <a:gd name="connsiteY31" fmla="*/ 227954 h 3125413"/>
                <a:gd name="connsiteX32" fmla="*/ 2394075 w 2463692"/>
                <a:gd name="connsiteY32" fmla="*/ 354807 h 3125413"/>
                <a:gd name="connsiteX33" fmla="*/ 2457501 w 2463692"/>
                <a:gd name="connsiteY33" fmla="*/ 671940 h 3125413"/>
                <a:gd name="connsiteX34" fmla="*/ 2240794 w 2463692"/>
                <a:gd name="connsiteY34" fmla="*/ 1047214 h 3125413"/>
                <a:gd name="connsiteX35" fmla="*/ 1944803 w 2463692"/>
                <a:gd name="connsiteY35" fmla="*/ 1327348 h 3125413"/>
                <a:gd name="connsiteX36" fmla="*/ 1664669 w 2463692"/>
                <a:gd name="connsiteY36" fmla="*/ 1707907 h 3125413"/>
                <a:gd name="connsiteX37" fmla="*/ 1342250 w 2463692"/>
                <a:gd name="connsiteY37" fmla="*/ 2210034 h 3125413"/>
                <a:gd name="connsiteX38" fmla="*/ 903550 w 2463692"/>
                <a:gd name="connsiteY38" fmla="*/ 2807302 h 3125413"/>
                <a:gd name="connsiteX39" fmla="*/ 433136 w 2463692"/>
                <a:gd name="connsiteY39" fmla="*/ 3113863 h 3125413"/>
                <a:gd name="connsiteX40" fmla="*/ 121289 w 2463692"/>
                <a:gd name="connsiteY40" fmla="*/ 3024009 h 3125413"/>
                <a:gd name="connsiteX41" fmla="*/ 5007 w 2463692"/>
                <a:gd name="connsiteY41" fmla="*/ 2680448 h 3125413"/>
                <a:gd name="connsiteX42" fmla="*/ 153002 w 2463692"/>
                <a:gd name="connsiteY42" fmla="*/ 2056754 h 3125413"/>
                <a:gd name="connsiteX43" fmla="*/ 343282 w 2463692"/>
                <a:gd name="connsiteY43" fmla="*/ 1406631 h 3125413"/>
                <a:gd name="connsiteX44" fmla="*/ 443707 w 2463692"/>
                <a:gd name="connsiteY44" fmla="*/ 872791 h 3125413"/>
                <a:gd name="connsiteX0" fmla="*/ 443707 w 2463692"/>
                <a:gd name="connsiteY0" fmla="*/ 872791 h 3125413"/>
                <a:gd name="connsiteX1" fmla="*/ 385566 w 2463692"/>
                <a:gd name="connsiteY1" fmla="*/ 1205780 h 3125413"/>
                <a:gd name="connsiteX2" fmla="*/ 327425 w 2463692"/>
                <a:gd name="connsiteY2" fmla="*/ 1422488 h 3125413"/>
                <a:gd name="connsiteX3" fmla="*/ 200572 w 2463692"/>
                <a:gd name="connsiteY3" fmla="*/ 1300920 h 3125413"/>
                <a:gd name="connsiteX4" fmla="*/ 15578 w 2463692"/>
                <a:gd name="connsiteY4" fmla="*/ 1100069 h 3125413"/>
                <a:gd name="connsiteX5" fmla="*/ 42005 w 2463692"/>
                <a:gd name="connsiteY5" fmla="*/ 788222 h 3125413"/>
                <a:gd name="connsiteX6" fmla="*/ 295712 w 2463692"/>
                <a:gd name="connsiteY6" fmla="*/ 444661 h 3125413"/>
                <a:gd name="connsiteX7" fmla="*/ 554704 w 2463692"/>
                <a:gd name="connsiteY7" fmla="*/ 360092 h 3125413"/>
                <a:gd name="connsiteX8" fmla="*/ 792553 w 2463692"/>
                <a:gd name="connsiteY8" fmla="*/ 471089 h 3125413"/>
                <a:gd name="connsiteX9" fmla="*/ 935263 w 2463692"/>
                <a:gd name="connsiteY9" fmla="*/ 830506 h 3125413"/>
                <a:gd name="connsiteX10" fmla="*/ 829552 w 2463692"/>
                <a:gd name="connsiteY10" fmla="*/ 1470058 h 3125413"/>
                <a:gd name="connsiteX11" fmla="*/ 697413 w 2463692"/>
                <a:gd name="connsiteY11" fmla="*/ 1935186 h 3125413"/>
                <a:gd name="connsiteX12" fmla="*/ 628701 w 2463692"/>
                <a:gd name="connsiteY12" fmla="*/ 2199463 h 3125413"/>
                <a:gd name="connsiteX13" fmla="*/ 591702 w 2463692"/>
                <a:gd name="connsiteY13" fmla="*/ 2315745 h 3125413"/>
                <a:gd name="connsiteX14" fmla="*/ 771411 w 2463692"/>
                <a:gd name="connsiteY14" fmla="*/ 2136037 h 3125413"/>
                <a:gd name="connsiteX15" fmla="*/ 1003975 w 2463692"/>
                <a:gd name="connsiteY15" fmla="*/ 1787191 h 3125413"/>
                <a:gd name="connsiteX16" fmla="*/ 1429949 w 2463692"/>
                <a:gd name="connsiteY16" fmla="*/ 1190247 h 3125413"/>
                <a:gd name="connsiteX17" fmla="*/ 1817950 w 2463692"/>
                <a:gd name="connsiteY17" fmla="*/ 714224 h 3125413"/>
                <a:gd name="connsiteX18" fmla="*/ 1992373 w 2463692"/>
                <a:gd name="connsiteY18" fmla="*/ 571514 h 3125413"/>
                <a:gd name="connsiteX19" fmla="*/ 2024086 w 2463692"/>
                <a:gd name="connsiteY19" fmla="*/ 471089 h 3125413"/>
                <a:gd name="connsiteX20" fmla="*/ 1854949 w 2463692"/>
                <a:gd name="connsiteY20" fmla="*/ 428804 h 3125413"/>
                <a:gd name="connsiteX21" fmla="*/ 1627670 w 2463692"/>
                <a:gd name="connsiteY21" fmla="*/ 481660 h 3125413"/>
                <a:gd name="connsiteX22" fmla="*/ 1543101 w 2463692"/>
                <a:gd name="connsiteY22" fmla="*/ 671940 h 3125413"/>
                <a:gd name="connsiteX23" fmla="*/ 1622385 w 2463692"/>
                <a:gd name="connsiteY23" fmla="*/ 893933 h 3125413"/>
                <a:gd name="connsiteX24" fmla="*/ 1590671 w 2463692"/>
                <a:gd name="connsiteY24" fmla="*/ 973216 h 3125413"/>
                <a:gd name="connsiteX25" fmla="*/ 1338588 w 2463692"/>
                <a:gd name="connsiteY25" fmla="*/ 1284301 h 3125413"/>
                <a:gd name="connsiteX26" fmla="*/ 1210112 w 2463692"/>
                <a:gd name="connsiteY26" fmla="*/ 1168781 h 3125413"/>
                <a:gd name="connsiteX27" fmla="*/ 1035689 w 2463692"/>
                <a:gd name="connsiteY27" fmla="*/ 693082 h 3125413"/>
                <a:gd name="connsiteX28" fmla="*/ 1162542 w 2463692"/>
                <a:gd name="connsiteY28" fmla="*/ 307237 h 3125413"/>
                <a:gd name="connsiteX29" fmla="*/ 1553672 w 2463692"/>
                <a:gd name="connsiteY29" fmla="*/ 32388 h 3125413"/>
                <a:gd name="connsiteX30" fmla="*/ 1923661 w 2463692"/>
                <a:gd name="connsiteY30" fmla="*/ 27103 h 3125413"/>
                <a:gd name="connsiteX31" fmla="*/ 2283078 w 2463692"/>
                <a:gd name="connsiteY31" fmla="*/ 227954 h 3125413"/>
                <a:gd name="connsiteX32" fmla="*/ 2394075 w 2463692"/>
                <a:gd name="connsiteY32" fmla="*/ 354807 h 3125413"/>
                <a:gd name="connsiteX33" fmla="*/ 2457501 w 2463692"/>
                <a:gd name="connsiteY33" fmla="*/ 671940 h 3125413"/>
                <a:gd name="connsiteX34" fmla="*/ 2240794 w 2463692"/>
                <a:gd name="connsiteY34" fmla="*/ 1047214 h 3125413"/>
                <a:gd name="connsiteX35" fmla="*/ 1944803 w 2463692"/>
                <a:gd name="connsiteY35" fmla="*/ 1327348 h 3125413"/>
                <a:gd name="connsiteX36" fmla="*/ 1664669 w 2463692"/>
                <a:gd name="connsiteY36" fmla="*/ 1707907 h 3125413"/>
                <a:gd name="connsiteX37" fmla="*/ 1342250 w 2463692"/>
                <a:gd name="connsiteY37" fmla="*/ 2210034 h 3125413"/>
                <a:gd name="connsiteX38" fmla="*/ 903550 w 2463692"/>
                <a:gd name="connsiteY38" fmla="*/ 2807302 h 3125413"/>
                <a:gd name="connsiteX39" fmla="*/ 433136 w 2463692"/>
                <a:gd name="connsiteY39" fmla="*/ 3113863 h 3125413"/>
                <a:gd name="connsiteX40" fmla="*/ 121289 w 2463692"/>
                <a:gd name="connsiteY40" fmla="*/ 3024009 h 3125413"/>
                <a:gd name="connsiteX41" fmla="*/ 5007 w 2463692"/>
                <a:gd name="connsiteY41" fmla="*/ 2680448 h 3125413"/>
                <a:gd name="connsiteX42" fmla="*/ 153002 w 2463692"/>
                <a:gd name="connsiteY42" fmla="*/ 2056754 h 3125413"/>
                <a:gd name="connsiteX43" fmla="*/ 343282 w 2463692"/>
                <a:gd name="connsiteY43" fmla="*/ 1406631 h 3125413"/>
                <a:gd name="connsiteX44" fmla="*/ 443707 w 2463692"/>
                <a:gd name="connsiteY44" fmla="*/ 872791 h 3125413"/>
                <a:gd name="connsiteX0" fmla="*/ 443707 w 2463692"/>
                <a:gd name="connsiteY0" fmla="*/ 872791 h 3125413"/>
                <a:gd name="connsiteX1" fmla="*/ 385566 w 2463692"/>
                <a:gd name="connsiteY1" fmla="*/ 1205780 h 3125413"/>
                <a:gd name="connsiteX2" fmla="*/ 327425 w 2463692"/>
                <a:gd name="connsiteY2" fmla="*/ 1422488 h 3125413"/>
                <a:gd name="connsiteX3" fmla="*/ 200572 w 2463692"/>
                <a:gd name="connsiteY3" fmla="*/ 1300920 h 3125413"/>
                <a:gd name="connsiteX4" fmla="*/ 15578 w 2463692"/>
                <a:gd name="connsiteY4" fmla="*/ 1100069 h 3125413"/>
                <a:gd name="connsiteX5" fmla="*/ 42005 w 2463692"/>
                <a:gd name="connsiteY5" fmla="*/ 788222 h 3125413"/>
                <a:gd name="connsiteX6" fmla="*/ 295712 w 2463692"/>
                <a:gd name="connsiteY6" fmla="*/ 444661 h 3125413"/>
                <a:gd name="connsiteX7" fmla="*/ 554704 w 2463692"/>
                <a:gd name="connsiteY7" fmla="*/ 360092 h 3125413"/>
                <a:gd name="connsiteX8" fmla="*/ 792553 w 2463692"/>
                <a:gd name="connsiteY8" fmla="*/ 471089 h 3125413"/>
                <a:gd name="connsiteX9" fmla="*/ 935263 w 2463692"/>
                <a:gd name="connsiteY9" fmla="*/ 830506 h 3125413"/>
                <a:gd name="connsiteX10" fmla="*/ 829552 w 2463692"/>
                <a:gd name="connsiteY10" fmla="*/ 1470058 h 3125413"/>
                <a:gd name="connsiteX11" fmla="*/ 697413 w 2463692"/>
                <a:gd name="connsiteY11" fmla="*/ 1935186 h 3125413"/>
                <a:gd name="connsiteX12" fmla="*/ 628701 w 2463692"/>
                <a:gd name="connsiteY12" fmla="*/ 2199463 h 3125413"/>
                <a:gd name="connsiteX13" fmla="*/ 591702 w 2463692"/>
                <a:gd name="connsiteY13" fmla="*/ 2315745 h 3125413"/>
                <a:gd name="connsiteX14" fmla="*/ 771411 w 2463692"/>
                <a:gd name="connsiteY14" fmla="*/ 2136037 h 3125413"/>
                <a:gd name="connsiteX15" fmla="*/ 1003975 w 2463692"/>
                <a:gd name="connsiteY15" fmla="*/ 1787191 h 3125413"/>
                <a:gd name="connsiteX16" fmla="*/ 1429949 w 2463692"/>
                <a:gd name="connsiteY16" fmla="*/ 1190247 h 3125413"/>
                <a:gd name="connsiteX17" fmla="*/ 1817950 w 2463692"/>
                <a:gd name="connsiteY17" fmla="*/ 714224 h 3125413"/>
                <a:gd name="connsiteX18" fmla="*/ 1992373 w 2463692"/>
                <a:gd name="connsiteY18" fmla="*/ 571514 h 3125413"/>
                <a:gd name="connsiteX19" fmla="*/ 2024086 w 2463692"/>
                <a:gd name="connsiteY19" fmla="*/ 471089 h 3125413"/>
                <a:gd name="connsiteX20" fmla="*/ 1854949 w 2463692"/>
                <a:gd name="connsiteY20" fmla="*/ 428804 h 3125413"/>
                <a:gd name="connsiteX21" fmla="*/ 1627670 w 2463692"/>
                <a:gd name="connsiteY21" fmla="*/ 481660 h 3125413"/>
                <a:gd name="connsiteX22" fmla="*/ 1543101 w 2463692"/>
                <a:gd name="connsiteY22" fmla="*/ 671940 h 3125413"/>
                <a:gd name="connsiteX23" fmla="*/ 1622385 w 2463692"/>
                <a:gd name="connsiteY23" fmla="*/ 893933 h 3125413"/>
                <a:gd name="connsiteX24" fmla="*/ 1590671 w 2463692"/>
                <a:gd name="connsiteY24" fmla="*/ 973216 h 3125413"/>
                <a:gd name="connsiteX25" fmla="*/ 1341393 w 2463692"/>
                <a:gd name="connsiteY25" fmla="*/ 1295521 h 3125413"/>
                <a:gd name="connsiteX26" fmla="*/ 1210112 w 2463692"/>
                <a:gd name="connsiteY26" fmla="*/ 1168781 h 3125413"/>
                <a:gd name="connsiteX27" fmla="*/ 1035689 w 2463692"/>
                <a:gd name="connsiteY27" fmla="*/ 693082 h 3125413"/>
                <a:gd name="connsiteX28" fmla="*/ 1162542 w 2463692"/>
                <a:gd name="connsiteY28" fmla="*/ 307237 h 3125413"/>
                <a:gd name="connsiteX29" fmla="*/ 1553672 w 2463692"/>
                <a:gd name="connsiteY29" fmla="*/ 32388 h 3125413"/>
                <a:gd name="connsiteX30" fmla="*/ 1923661 w 2463692"/>
                <a:gd name="connsiteY30" fmla="*/ 27103 h 3125413"/>
                <a:gd name="connsiteX31" fmla="*/ 2283078 w 2463692"/>
                <a:gd name="connsiteY31" fmla="*/ 227954 h 3125413"/>
                <a:gd name="connsiteX32" fmla="*/ 2394075 w 2463692"/>
                <a:gd name="connsiteY32" fmla="*/ 354807 h 3125413"/>
                <a:gd name="connsiteX33" fmla="*/ 2457501 w 2463692"/>
                <a:gd name="connsiteY33" fmla="*/ 671940 h 3125413"/>
                <a:gd name="connsiteX34" fmla="*/ 2240794 w 2463692"/>
                <a:gd name="connsiteY34" fmla="*/ 1047214 h 3125413"/>
                <a:gd name="connsiteX35" fmla="*/ 1944803 w 2463692"/>
                <a:gd name="connsiteY35" fmla="*/ 1327348 h 3125413"/>
                <a:gd name="connsiteX36" fmla="*/ 1664669 w 2463692"/>
                <a:gd name="connsiteY36" fmla="*/ 1707907 h 3125413"/>
                <a:gd name="connsiteX37" fmla="*/ 1342250 w 2463692"/>
                <a:gd name="connsiteY37" fmla="*/ 2210034 h 3125413"/>
                <a:gd name="connsiteX38" fmla="*/ 903550 w 2463692"/>
                <a:gd name="connsiteY38" fmla="*/ 2807302 h 3125413"/>
                <a:gd name="connsiteX39" fmla="*/ 433136 w 2463692"/>
                <a:gd name="connsiteY39" fmla="*/ 3113863 h 3125413"/>
                <a:gd name="connsiteX40" fmla="*/ 121289 w 2463692"/>
                <a:gd name="connsiteY40" fmla="*/ 3024009 h 3125413"/>
                <a:gd name="connsiteX41" fmla="*/ 5007 w 2463692"/>
                <a:gd name="connsiteY41" fmla="*/ 2680448 h 3125413"/>
                <a:gd name="connsiteX42" fmla="*/ 153002 w 2463692"/>
                <a:gd name="connsiteY42" fmla="*/ 2056754 h 3125413"/>
                <a:gd name="connsiteX43" fmla="*/ 343282 w 2463692"/>
                <a:gd name="connsiteY43" fmla="*/ 1406631 h 3125413"/>
                <a:gd name="connsiteX44" fmla="*/ 443707 w 2463692"/>
                <a:gd name="connsiteY44" fmla="*/ 872791 h 3125413"/>
                <a:gd name="connsiteX0" fmla="*/ 443707 w 2463692"/>
                <a:gd name="connsiteY0" fmla="*/ 872791 h 3125413"/>
                <a:gd name="connsiteX1" fmla="*/ 385566 w 2463692"/>
                <a:gd name="connsiteY1" fmla="*/ 1205780 h 3125413"/>
                <a:gd name="connsiteX2" fmla="*/ 327425 w 2463692"/>
                <a:gd name="connsiteY2" fmla="*/ 1422488 h 3125413"/>
                <a:gd name="connsiteX3" fmla="*/ 200572 w 2463692"/>
                <a:gd name="connsiteY3" fmla="*/ 1300920 h 3125413"/>
                <a:gd name="connsiteX4" fmla="*/ 15578 w 2463692"/>
                <a:gd name="connsiteY4" fmla="*/ 1100069 h 3125413"/>
                <a:gd name="connsiteX5" fmla="*/ 42005 w 2463692"/>
                <a:gd name="connsiteY5" fmla="*/ 788222 h 3125413"/>
                <a:gd name="connsiteX6" fmla="*/ 295712 w 2463692"/>
                <a:gd name="connsiteY6" fmla="*/ 444661 h 3125413"/>
                <a:gd name="connsiteX7" fmla="*/ 554704 w 2463692"/>
                <a:gd name="connsiteY7" fmla="*/ 360092 h 3125413"/>
                <a:gd name="connsiteX8" fmla="*/ 792553 w 2463692"/>
                <a:gd name="connsiteY8" fmla="*/ 471089 h 3125413"/>
                <a:gd name="connsiteX9" fmla="*/ 935263 w 2463692"/>
                <a:gd name="connsiteY9" fmla="*/ 830506 h 3125413"/>
                <a:gd name="connsiteX10" fmla="*/ 829552 w 2463692"/>
                <a:gd name="connsiteY10" fmla="*/ 1470058 h 3125413"/>
                <a:gd name="connsiteX11" fmla="*/ 697413 w 2463692"/>
                <a:gd name="connsiteY11" fmla="*/ 1935186 h 3125413"/>
                <a:gd name="connsiteX12" fmla="*/ 628701 w 2463692"/>
                <a:gd name="connsiteY12" fmla="*/ 2199463 h 3125413"/>
                <a:gd name="connsiteX13" fmla="*/ 591702 w 2463692"/>
                <a:gd name="connsiteY13" fmla="*/ 2315745 h 3125413"/>
                <a:gd name="connsiteX14" fmla="*/ 771411 w 2463692"/>
                <a:gd name="connsiteY14" fmla="*/ 2136037 h 3125413"/>
                <a:gd name="connsiteX15" fmla="*/ 1003975 w 2463692"/>
                <a:gd name="connsiteY15" fmla="*/ 1787191 h 3125413"/>
                <a:gd name="connsiteX16" fmla="*/ 1429949 w 2463692"/>
                <a:gd name="connsiteY16" fmla="*/ 1190247 h 3125413"/>
                <a:gd name="connsiteX17" fmla="*/ 1817950 w 2463692"/>
                <a:gd name="connsiteY17" fmla="*/ 714224 h 3125413"/>
                <a:gd name="connsiteX18" fmla="*/ 1992373 w 2463692"/>
                <a:gd name="connsiteY18" fmla="*/ 571514 h 3125413"/>
                <a:gd name="connsiteX19" fmla="*/ 1993232 w 2463692"/>
                <a:gd name="connsiteY19" fmla="*/ 479503 h 3125413"/>
                <a:gd name="connsiteX20" fmla="*/ 1854949 w 2463692"/>
                <a:gd name="connsiteY20" fmla="*/ 428804 h 3125413"/>
                <a:gd name="connsiteX21" fmla="*/ 1627670 w 2463692"/>
                <a:gd name="connsiteY21" fmla="*/ 481660 h 3125413"/>
                <a:gd name="connsiteX22" fmla="*/ 1543101 w 2463692"/>
                <a:gd name="connsiteY22" fmla="*/ 671940 h 3125413"/>
                <a:gd name="connsiteX23" fmla="*/ 1622385 w 2463692"/>
                <a:gd name="connsiteY23" fmla="*/ 893933 h 3125413"/>
                <a:gd name="connsiteX24" fmla="*/ 1590671 w 2463692"/>
                <a:gd name="connsiteY24" fmla="*/ 973216 h 3125413"/>
                <a:gd name="connsiteX25" fmla="*/ 1341393 w 2463692"/>
                <a:gd name="connsiteY25" fmla="*/ 1295521 h 3125413"/>
                <a:gd name="connsiteX26" fmla="*/ 1210112 w 2463692"/>
                <a:gd name="connsiteY26" fmla="*/ 1168781 h 3125413"/>
                <a:gd name="connsiteX27" fmla="*/ 1035689 w 2463692"/>
                <a:gd name="connsiteY27" fmla="*/ 693082 h 3125413"/>
                <a:gd name="connsiteX28" fmla="*/ 1162542 w 2463692"/>
                <a:gd name="connsiteY28" fmla="*/ 307237 h 3125413"/>
                <a:gd name="connsiteX29" fmla="*/ 1553672 w 2463692"/>
                <a:gd name="connsiteY29" fmla="*/ 32388 h 3125413"/>
                <a:gd name="connsiteX30" fmla="*/ 1923661 w 2463692"/>
                <a:gd name="connsiteY30" fmla="*/ 27103 h 3125413"/>
                <a:gd name="connsiteX31" fmla="*/ 2283078 w 2463692"/>
                <a:gd name="connsiteY31" fmla="*/ 227954 h 3125413"/>
                <a:gd name="connsiteX32" fmla="*/ 2394075 w 2463692"/>
                <a:gd name="connsiteY32" fmla="*/ 354807 h 3125413"/>
                <a:gd name="connsiteX33" fmla="*/ 2457501 w 2463692"/>
                <a:gd name="connsiteY33" fmla="*/ 671940 h 3125413"/>
                <a:gd name="connsiteX34" fmla="*/ 2240794 w 2463692"/>
                <a:gd name="connsiteY34" fmla="*/ 1047214 h 3125413"/>
                <a:gd name="connsiteX35" fmla="*/ 1944803 w 2463692"/>
                <a:gd name="connsiteY35" fmla="*/ 1327348 h 3125413"/>
                <a:gd name="connsiteX36" fmla="*/ 1664669 w 2463692"/>
                <a:gd name="connsiteY36" fmla="*/ 1707907 h 3125413"/>
                <a:gd name="connsiteX37" fmla="*/ 1342250 w 2463692"/>
                <a:gd name="connsiteY37" fmla="*/ 2210034 h 3125413"/>
                <a:gd name="connsiteX38" fmla="*/ 903550 w 2463692"/>
                <a:gd name="connsiteY38" fmla="*/ 2807302 h 3125413"/>
                <a:gd name="connsiteX39" fmla="*/ 433136 w 2463692"/>
                <a:gd name="connsiteY39" fmla="*/ 3113863 h 3125413"/>
                <a:gd name="connsiteX40" fmla="*/ 121289 w 2463692"/>
                <a:gd name="connsiteY40" fmla="*/ 3024009 h 3125413"/>
                <a:gd name="connsiteX41" fmla="*/ 5007 w 2463692"/>
                <a:gd name="connsiteY41" fmla="*/ 2680448 h 3125413"/>
                <a:gd name="connsiteX42" fmla="*/ 153002 w 2463692"/>
                <a:gd name="connsiteY42" fmla="*/ 2056754 h 3125413"/>
                <a:gd name="connsiteX43" fmla="*/ 343282 w 2463692"/>
                <a:gd name="connsiteY43" fmla="*/ 1406631 h 3125413"/>
                <a:gd name="connsiteX44" fmla="*/ 443707 w 2463692"/>
                <a:gd name="connsiteY44" fmla="*/ 872791 h 3125413"/>
                <a:gd name="connsiteX0" fmla="*/ 443707 w 2464927"/>
                <a:gd name="connsiteY0" fmla="*/ 872791 h 3125413"/>
                <a:gd name="connsiteX1" fmla="*/ 385566 w 2464927"/>
                <a:gd name="connsiteY1" fmla="*/ 1205780 h 3125413"/>
                <a:gd name="connsiteX2" fmla="*/ 327425 w 2464927"/>
                <a:gd name="connsiteY2" fmla="*/ 1422488 h 3125413"/>
                <a:gd name="connsiteX3" fmla="*/ 200572 w 2464927"/>
                <a:gd name="connsiteY3" fmla="*/ 1300920 h 3125413"/>
                <a:gd name="connsiteX4" fmla="*/ 15578 w 2464927"/>
                <a:gd name="connsiteY4" fmla="*/ 1100069 h 3125413"/>
                <a:gd name="connsiteX5" fmla="*/ 42005 w 2464927"/>
                <a:gd name="connsiteY5" fmla="*/ 788222 h 3125413"/>
                <a:gd name="connsiteX6" fmla="*/ 295712 w 2464927"/>
                <a:gd name="connsiteY6" fmla="*/ 444661 h 3125413"/>
                <a:gd name="connsiteX7" fmla="*/ 554704 w 2464927"/>
                <a:gd name="connsiteY7" fmla="*/ 360092 h 3125413"/>
                <a:gd name="connsiteX8" fmla="*/ 792553 w 2464927"/>
                <a:gd name="connsiteY8" fmla="*/ 471089 h 3125413"/>
                <a:gd name="connsiteX9" fmla="*/ 935263 w 2464927"/>
                <a:gd name="connsiteY9" fmla="*/ 830506 h 3125413"/>
                <a:gd name="connsiteX10" fmla="*/ 829552 w 2464927"/>
                <a:gd name="connsiteY10" fmla="*/ 1470058 h 3125413"/>
                <a:gd name="connsiteX11" fmla="*/ 697413 w 2464927"/>
                <a:gd name="connsiteY11" fmla="*/ 1935186 h 3125413"/>
                <a:gd name="connsiteX12" fmla="*/ 628701 w 2464927"/>
                <a:gd name="connsiteY12" fmla="*/ 2199463 h 3125413"/>
                <a:gd name="connsiteX13" fmla="*/ 591702 w 2464927"/>
                <a:gd name="connsiteY13" fmla="*/ 2315745 h 3125413"/>
                <a:gd name="connsiteX14" fmla="*/ 771411 w 2464927"/>
                <a:gd name="connsiteY14" fmla="*/ 2136037 h 3125413"/>
                <a:gd name="connsiteX15" fmla="*/ 1003975 w 2464927"/>
                <a:gd name="connsiteY15" fmla="*/ 1787191 h 3125413"/>
                <a:gd name="connsiteX16" fmla="*/ 1429949 w 2464927"/>
                <a:gd name="connsiteY16" fmla="*/ 1190247 h 3125413"/>
                <a:gd name="connsiteX17" fmla="*/ 1817950 w 2464927"/>
                <a:gd name="connsiteY17" fmla="*/ 714224 h 3125413"/>
                <a:gd name="connsiteX18" fmla="*/ 1992373 w 2464927"/>
                <a:gd name="connsiteY18" fmla="*/ 571514 h 3125413"/>
                <a:gd name="connsiteX19" fmla="*/ 1993232 w 2464927"/>
                <a:gd name="connsiteY19" fmla="*/ 479503 h 3125413"/>
                <a:gd name="connsiteX20" fmla="*/ 1854949 w 2464927"/>
                <a:gd name="connsiteY20" fmla="*/ 428804 h 3125413"/>
                <a:gd name="connsiteX21" fmla="*/ 1627670 w 2464927"/>
                <a:gd name="connsiteY21" fmla="*/ 481660 h 3125413"/>
                <a:gd name="connsiteX22" fmla="*/ 1543101 w 2464927"/>
                <a:gd name="connsiteY22" fmla="*/ 671940 h 3125413"/>
                <a:gd name="connsiteX23" fmla="*/ 1622385 w 2464927"/>
                <a:gd name="connsiteY23" fmla="*/ 893933 h 3125413"/>
                <a:gd name="connsiteX24" fmla="*/ 1590671 w 2464927"/>
                <a:gd name="connsiteY24" fmla="*/ 973216 h 3125413"/>
                <a:gd name="connsiteX25" fmla="*/ 1341393 w 2464927"/>
                <a:gd name="connsiteY25" fmla="*/ 1295521 h 3125413"/>
                <a:gd name="connsiteX26" fmla="*/ 1210112 w 2464927"/>
                <a:gd name="connsiteY26" fmla="*/ 1168781 h 3125413"/>
                <a:gd name="connsiteX27" fmla="*/ 1035689 w 2464927"/>
                <a:gd name="connsiteY27" fmla="*/ 693082 h 3125413"/>
                <a:gd name="connsiteX28" fmla="*/ 1162542 w 2464927"/>
                <a:gd name="connsiteY28" fmla="*/ 307237 h 3125413"/>
                <a:gd name="connsiteX29" fmla="*/ 1553672 w 2464927"/>
                <a:gd name="connsiteY29" fmla="*/ 32388 h 3125413"/>
                <a:gd name="connsiteX30" fmla="*/ 1923661 w 2464927"/>
                <a:gd name="connsiteY30" fmla="*/ 27103 h 3125413"/>
                <a:gd name="connsiteX31" fmla="*/ 2283078 w 2464927"/>
                <a:gd name="connsiteY31" fmla="*/ 227954 h 3125413"/>
                <a:gd name="connsiteX32" fmla="*/ 2402490 w 2464927"/>
                <a:gd name="connsiteY32" fmla="*/ 371636 h 3125413"/>
                <a:gd name="connsiteX33" fmla="*/ 2457501 w 2464927"/>
                <a:gd name="connsiteY33" fmla="*/ 671940 h 3125413"/>
                <a:gd name="connsiteX34" fmla="*/ 2240794 w 2464927"/>
                <a:gd name="connsiteY34" fmla="*/ 1047214 h 3125413"/>
                <a:gd name="connsiteX35" fmla="*/ 1944803 w 2464927"/>
                <a:gd name="connsiteY35" fmla="*/ 1327348 h 3125413"/>
                <a:gd name="connsiteX36" fmla="*/ 1664669 w 2464927"/>
                <a:gd name="connsiteY36" fmla="*/ 1707907 h 3125413"/>
                <a:gd name="connsiteX37" fmla="*/ 1342250 w 2464927"/>
                <a:gd name="connsiteY37" fmla="*/ 2210034 h 3125413"/>
                <a:gd name="connsiteX38" fmla="*/ 903550 w 2464927"/>
                <a:gd name="connsiteY38" fmla="*/ 2807302 h 3125413"/>
                <a:gd name="connsiteX39" fmla="*/ 433136 w 2464927"/>
                <a:gd name="connsiteY39" fmla="*/ 3113863 h 3125413"/>
                <a:gd name="connsiteX40" fmla="*/ 121289 w 2464927"/>
                <a:gd name="connsiteY40" fmla="*/ 3024009 h 3125413"/>
                <a:gd name="connsiteX41" fmla="*/ 5007 w 2464927"/>
                <a:gd name="connsiteY41" fmla="*/ 2680448 h 3125413"/>
                <a:gd name="connsiteX42" fmla="*/ 153002 w 2464927"/>
                <a:gd name="connsiteY42" fmla="*/ 2056754 h 3125413"/>
                <a:gd name="connsiteX43" fmla="*/ 343282 w 2464927"/>
                <a:gd name="connsiteY43" fmla="*/ 1406631 h 3125413"/>
                <a:gd name="connsiteX44" fmla="*/ 443707 w 2464927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92373 w 2464024"/>
                <a:gd name="connsiteY18" fmla="*/ 571514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22385 w 2464024"/>
                <a:gd name="connsiteY23" fmla="*/ 893933 h 3125413"/>
                <a:gd name="connsiteX24" fmla="*/ 1590671 w 2464024"/>
                <a:gd name="connsiteY24" fmla="*/ 973216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22385 w 2464024"/>
                <a:gd name="connsiteY23" fmla="*/ 893933 h 3125413"/>
                <a:gd name="connsiteX24" fmla="*/ 1590671 w 2464024"/>
                <a:gd name="connsiteY24" fmla="*/ 973216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92235 w 2464024"/>
                <a:gd name="connsiteY23" fmla="*/ 982833 h 3125413"/>
                <a:gd name="connsiteX24" fmla="*/ 1590671 w 2464024"/>
                <a:gd name="connsiteY24" fmla="*/ 973216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900283 h 3125413"/>
                <a:gd name="connsiteX24" fmla="*/ 1590671 w 2464024"/>
                <a:gd name="connsiteY24" fmla="*/ 973216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900283 h 3125413"/>
                <a:gd name="connsiteX24" fmla="*/ 1600196 w 2464024"/>
                <a:gd name="connsiteY24" fmla="*/ 977979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890758 h 3125413"/>
                <a:gd name="connsiteX24" fmla="*/ 1600196 w 2464024"/>
                <a:gd name="connsiteY24" fmla="*/ 977979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890758 h 3125413"/>
                <a:gd name="connsiteX24" fmla="*/ 1600196 w 2464024"/>
                <a:gd name="connsiteY24" fmla="*/ 977979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890758 h 3125413"/>
                <a:gd name="connsiteX24" fmla="*/ 1600196 w 2464024"/>
                <a:gd name="connsiteY24" fmla="*/ 977979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890758 h 3125413"/>
                <a:gd name="connsiteX24" fmla="*/ 1600196 w 2464024"/>
                <a:gd name="connsiteY24" fmla="*/ 977979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890758 h 3125413"/>
                <a:gd name="connsiteX24" fmla="*/ 1600196 w 2464024"/>
                <a:gd name="connsiteY24" fmla="*/ 977979 h 3125413"/>
                <a:gd name="connsiteX25" fmla="*/ 1341393 w 2464024"/>
                <a:gd name="connsiteY25" fmla="*/ 1295521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890758 h 3125413"/>
                <a:gd name="connsiteX24" fmla="*/ 1600196 w 2464024"/>
                <a:gd name="connsiteY24" fmla="*/ 977979 h 3125413"/>
                <a:gd name="connsiteX25" fmla="*/ 1350918 w 2464024"/>
                <a:gd name="connsiteY25" fmla="*/ 1293140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890758 h 3125413"/>
                <a:gd name="connsiteX24" fmla="*/ 1600196 w 2464024"/>
                <a:gd name="connsiteY24" fmla="*/ 977979 h 3125413"/>
                <a:gd name="connsiteX25" fmla="*/ 1350918 w 2464024"/>
                <a:gd name="connsiteY25" fmla="*/ 1293140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890758 h 3125413"/>
                <a:gd name="connsiteX24" fmla="*/ 1600196 w 2464024"/>
                <a:gd name="connsiteY24" fmla="*/ 977979 h 3125413"/>
                <a:gd name="connsiteX25" fmla="*/ 1350918 w 2464024"/>
                <a:gd name="connsiteY25" fmla="*/ 1293140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3707 w 2464024"/>
                <a:gd name="connsiteY0" fmla="*/ 872791 h 3125413"/>
                <a:gd name="connsiteX1" fmla="*/ 385566 w 2464024"/>
                <a:gd name="connsiteY1" fmla="*/ 1205780 h 3125413"/>
                <a:gd name="connsiteX2" fmla="*/ 327425 w 2464024"/>
                <a:gd name="connsiteY2" fmla="*/ 1422488 h 3125413"/>
                <a:gd name="connsiteX3" fmla="*/ 200572 w 2464024"/>
                <a:gd name="connsiteY3" fmla="*/ 1300920 h 3125413"/>
                <a:gd name="connsiteX4" fmla="*/ 15578 w 2464024"/>
                <a:gd name="connsiteY4" fmla="*/ 1100069 h 3125413"/>
                <a:gd name="connsiteX5" fmla="*/ 42005 w 2464024"/>
                <a:gd name="connsiteY5" fmla="*/ 788222 h 3125413"/>
                <a:gd name="connsiteX6" fmla="*/ 295712 w 2464024"/>
                <a:gd name="connsiteY6" fmla="*/ 444661 h 3125413"/>
                <a:gd name="connsiteX7" fmla="*/ 554704 w 2464024"/>
                <a:gd name="connsiteY7" fmla="*/ 360092 h 3125413"/>
                <a:gd name="connsiteX8" fmla="*/ 792553 w 2464024"/>
                <a:gd name="connsiteY8" fmla="*/ 471089 h 3125413"/>
                <a:gd name="connsiteX9" fmla="*/ 935263 w 2464024"/>
                <a:gd name="connsiteY9" fmla="*/ 830506 h 3125413"/>
                <a:gd name="connsiteX10" fmla="*/ 829552 w 2464024"/>
                <a:gd name="connsiteY10" fmla="*/ 1470058 h 3125413"/>
                <a:gd name="connsiteX11" fmla="*/ 697413 w 2464024"/>
                <a:gd name="connsiteY11" fmla="*/ 1935186 h 3125413"/>
                <a:gd name="connsiteX12" fmla="*/ 628701 w 2464024"/>
                <a:gd name="connsiteY12" fmla="*/ 2199463 h 3125413"/>
                <a:gd name="connsiteX13" fmla="*/ 591702 w 2464024"/>
                <a:gd name="connsiteY13" fmla="*/ 2315745 h 3125413"/>
                <a:gd name="connsiteX14" fmla="*/ 771411 w 2464024"/>
                <a:gd name="connsiteY14" fmla="*/ 2136037 h 3125413"/>
                <a:gd name="connsiteX15" fmla="*/ 1003975 w 2464024"/>
                <a:gd name="connsiteY15" fmla="*/ 1787191 h 3125413"/>
                <a:gd name="connsiteX16" fmla="*/ 1429949 w 2464024"/>
                <a:gd name="connsiteY16" fmla="*/ 1190247 h 3125413"/>
                <a:gd name="connsiteX17" fmla="*/ 1817950 w 2464024"/>
                <a:gd name="connsiteY17" fmla="*/ 714224 h 3125413"/>
                <a:gd name="connsiteX18" fmla="*/ 1975544 w 2464024"/>
                <a:gd name="connsiteY18" fmla="*/ 563100 h 3125413"/>
                <a:gd name="connsiteX19" fmla="*/ 1993232 w 2464024"/>
                <a:gd name="connsiteY19" fmla="*/ 479503 h 3125413"/>
                <a:gd name="connsiteX20" fmla="*/ 1854949 w 2464024"/>
                <a:gd name="connsiteY20" fmla="*/ 428804 h 3125413"/>
                <a:gd name="connsiteX21" fmla="*/ 1627670 w 2464024"/>
                <a:gd name="connsiteY21" fmla="*/ 481660 h 3125413"/>
                <a:gd name="connsiteX22" fmla="*/ 1543101 w 2464024"/>
                <a:gd name="connsiteY22" fmla="*/ 671940 h 3125413"/>
                <a:gd name="connsiteX23" fmla="*/ 1641435 w 2464024"/>
                <a:gd name="connsiteY23" fmla="*/ 890758 h 3125413"/>
                <a:gd name="connsiteX24" fmla="*/ 1600196 w 2464024"/>
                <a:gd name="connsiteY24" fmla="*/ 977979 h 3125413"/>
                <a:gd name="connsiteX25" fmla="*/ 1350918 w 2464024"/>
                <a:gd name="connsiteY25" fmla="*/ 1293140 h 3125413"/>
                <a:gd name="connsiteX26" fmla="*/ 1210112 w 2464024"/>
                <a:gd name="connsiteY26" fmla="*/ 1168781 h 3125413"/>
                <a:gd name="connsiteX27" fmla="*/ 1035689 w 2464024"/>
                <a:gd name="connsiteY27" fmla="*/ 693082 h 3125413"/>
                <a:gd name="connsiteX28" fmla="*/ 1162542 w 2464024"/>
                <a:gd name="connsiteY28" fmla="*/ 307237 h 3125413"/>
                <a:gd name="connsiteX29" fmla="*/ 1553672 w 2464024"/>
                <a:gd name="connsiteY29" fmla="*/ 32388 h 3125413"/>
                <a:gd name="connsiteX30" fmla="*/ 1923661 w 2464024"/>
                <a:gd name="connsiteY30" fmla="*/ 27103 h 3125413"/>
                <a:gd name="connsiteX31" fmla="*/ 2283078 w 2464024"/>
                <a:gd name="connsiteY31" fmla="*/ 227954 h 3125413"/>
                <a:gd name="connsiteX32" fmla="*/ 2402490 w 2464024"/>
                <a:gd name="connsiteY32" fmla="*/ 371636 h 3125413"/>
                <a:gd name="connsiteX33" fmla="*/ 2457501 w 2464024"/>
                <a:gd name="connsiteY33" fmla="*/ 671940 h 3125413"/>
                <a:gd name="connsiteX34" fmla="*/ 2240794 w 2464024"/>
                <a:gd name="connsiteY34" fmla="*/ 1047214 h 3125413"/>
                <a:gd name="connsiteX35" fmla="*/ 1944803 w 2464024"/>
                <a:gd name="connsiteY35" fmla="*/ 1327348 h 3125413"/>
                <a:gd name="connsiteX36" fmla="*/ 1664669 w 2464024"/>
                <a:gd name="connsiteY36" fmla="*/ 1707907 h 3125413"/>
                <a:gd name="connsiteX37" fmla="*/ 1342250 w 2464024"/>
                <a:gd name="connsiteY37" fmla="*/ 2210034 h 3125413"/>
                <a:gd name="connsiteX38" fmla="*/ 903550 w 2464024"/>
                <a:gd name="connsiteY38" fmla="*/ 2807302 h 3125413"/>
                <a:gd name="connsiteX39" fmla="*/ 433136 w 2464024"/>
                <a:gd name="connsiteY39" fmla="*/ 3113863 h 3125413"/>
                <a:gd name="connsiteX40" fmla="*/ 121289 w 2464024"/>
                <a:gd name="connsiteY40" fmla="*/ 3024009 h 3125413"/>
                <a:gd name="connsiteX41" fmla="*/ 5007 w 2464024"/>
                <a:gd name="connsiteY41" fmla="*/ 2680448 h 3125413"/>
                <a:gd name="connsiteX42" fmla="*/ 153002 w 2464024"/>
                <a:gd name="connsiteY42" fmla="*/ 2056754 h 3125413"/>
                <a:gd name="connsiteX43" fmla="*/ 343282 w 2464024"/>
                <a:gd name="connsiteY43" fmla="*/ 1406631 h 3125413"/>
                <a:gd name="connsiteX44" fmla="*/ 443707 w 2464024"/>
                <a:gd name="connsiteY44" fmla="*/ 872791 h 3125413"/>
                <a:gd name="connsiteX0" fmla="*/ 441006 w 2461323"/>
                <a:gd name="connsiteY0" fmla="*/ 872791 h 3125413"/>
                <a:gd name="connsiteX1" fmla="*/ 382865 w 2461323"/>
                <a:gd name="connsiteY1" fmla="*/ 1205780 h 3125413"/>
                <a:gd name="connsiteX2" fmla="*/ 324724 w 2461323"/>
                <a:gd name="connsiteY2" fmla="*/ 1422488 h 3125413"/>
                <a:gd name="connsiteX3" fmla="*/ 160567 w 2461323"/>
                <a:gd name="connsiteY3" fmla="*/ 1296775 h 3125413"/>
                <a:gd name="connsiteX4" fmla="*/ 12877 w 2461323"/>
                <a:gd name="connsiteY4" fmla="*/ 1100069 h 3125413"/>
                <a:gd name="connsiteX5" fmla="*/ 39304 w 2461323"/>
                <a:gd name="connsiteY5" fmla="*/ 788222 h 3125413"/>
                <a:gd name="connsiteX6" fmla="*/ 293011 w 2461323"/>
                <a:gd name="connsiteY6" fmla="*/ 444661 h 3125413"/>
                <a:gd name="connsiteX7" fmla="*/ 552003 w 2461323"/>
                <a:gd name="connsiteY7" fmla="*/ 360092 h 3125413"/>
                <a:gd name="connsiteX8" fmla="*/ 789852 w 2461323"/>
                <a:gd name="connsiteY8" fmla="*/ 471089 h 3125413"/>
                <a:gd name="connsiteX9" fmla="*/ 932562 w 2461323"/>
                <a:gd name="connsiteY9" fmla="*/ 830506 h 3125413"/>
                <a:gd name="connsiteX10" fmla="*/ 826851 w 2461323"/>
                <a:gd name="connsiteY10" fmla="*/ 1470058 h 3125413"/>
                <a:gd name="connsiteX11" fmla="*/ 694712 w 2461323"/>
                <a:gd name="connsiteY11" fmla="*/ 1935186 h 3125413"/>
                <a:gd name="connsiteX12" fmla="*/ 626000 w 2461323"/>
                <a:gd name="connsiteY12" fmla="*/ 2199463 h 3125413"/>
                <a:gd name="connsiteX13" fmla="*/ 589001 w 2461323"/>
                <a:gd name="connsiteY13" fmla="*/ 2315745 h 3125413"/>
                <a:gd name="connsiteX14" fmla="*/ 768710 w 2461323"/>
                <a:gd name="connsiteY14" fmla="*/ 2136037 h 3125413"/>
                <a:gd name="connsiteX15" fmla="*/ 1001274 w 2461323"/>
                <a:gd name="connsiteY15" fmla="*/ 1787191 h 3125413"/>
                <a:gd name="connsiteX16" fmla="*/ 1427248 w 2461323"/>
                <a:gd name="connsiteY16" fmla="*/ 1190247 h 3125413"/>
                <a:gd name="connsiteX17" fmla="*/ 1815249 w 2461323"/>
                <a:gd name="connsiteY17" fmla="*/ 714224 h 3125413"/>
                <a:gd name="connsiteX18" fmla="*/ 1972843 w 2461323"/>
                <a:gd name="connsiteY18" fmla="*/ 563100 h 3125413"/>
                <a:gd name="connsiteX19" fmla="*/ 1990531 w 2461323"/>
                <a:gd name="connsiteY19" fmla="*/ 479503 h 3125413"/>
                <a:gd name="connsiteX20" fmla="*/ 1852248 w 2461323"/>
                <a:gd name="connsiteY20" fmla="*/ 428804 h 3125413"/>
                <a:gd name="connsiteX21" fmla="*/ 1624969 w 2461323"/>
                <a:gd name="connsiteY21" fmla="*/ 481660 h 3125413"/>
                <a:gd name="connsiteX22" fmla="*/ 1540400 w 2461323"/>
                <a:gd name="connsiteY22" fmla="*/ 671940 h 3125413"/>
                <a:gd name="connsiteX23" fmla="*/ 1638734 w 2461323"/>
                <a:gd name="connsiteY23" fmla="*/ 890758 h 3125413"/>
                <a:gd name="connsiteX24" fmla="*/ 1597495 w 2461323"/>
                <a:gd name="connsiteY24" fmla="*/ 977979 h 3125413"/>
                <a:gd name="connsiteX25" fmla="*/ 1348217 w 2461323"/>
                <a:gd name="connsiteY25" fmla="*/ 1293140 h 3125413"/>
                <a:gd name="connsiteX26" fmla="*/ 1207411 w 2461323"/>
                <a:gd name="connsiteY26" fmla="*/ 1168781 h 3125413"/>
                <a:gd name="connsiteX27" fmla="*/ 1032988 w 2461323"/>
                <a:gd name="connsiteY27" fmla="*/ 693082 h 3125413"/>
                <a:gd name="connsiteX28" fmla="*/ 1159841 w 2461323"/>
                <a:gd name="connsiteY28" fmla="*/ 307237 h 3125413"/>
                <a:gd name="connsiteX29" fmla="*/ 1550971 w 2461323"/>
                <a:gd name="connsiteY29" fmla="*/ 32388 h 3125413"/>
                <a:gd name="connsiteX30" fmla="*/ 1920960 w 2461323"/>
                <a:gd name="connsiteY30" fmla="*/ 27103 h 3125413"/>
                <a:gd name="connsiteX31" fmla="*/ 2280377 w 2461323"/>
                <a:gd name="connsiteY31" fmla="*/ 227954 h 3125413"/>
                <a:gd name="connsiteX32" fmla="*/ 2399789 w 2461323"/>
                <a:gd name="connsiteY32" fmla="*/ 371636 h 3125413"/>
                <a:gd name="connsiteX33" fmla="*/ 2454800 w 2461323"/>
                <a:gd name="connsiteY33" fmla="*/ 671940 h 3125413"/>
                <a:gd name="connsiteX34" fmla="*/ 2238093 w 2461323"/>
                <a:gd name="connsiteY34" fmla="*/ 1047214 h 3125413"/>
                <a:gd name="connsiteX35" fmla="*/ 1942102 w 2461323"/>
                <a:gd name="connsiteY35" fmla="*/ 1327348 h 3125413"/>
                <a:gd name="connsiteX36" fmla="*/ 1661968 w 2461323"/>
                <a:gd name="connsiteY36" fmla="*/ 1707907 h 3125413"/>
                <a:gd name="connsiteX37" fmla="*/ 1339549 w 2461323"/>
                <a:gd name="connsiteY37" fmla="*/ 2210034 h 3125413"/>
                <a:gd name="connsiteX38" fmla="*/ 900849 w 2461323"/>
                <a:gd name="connsiteY38" fmla="*/ 2807302 h 3125413"/>
                <a:gd name="connsiteX39" fmla="*/ 430435 w 2461323"/>
                <a:gd name="connsiteY39" fmla="*/ 3113863 h 3125413"/>
                <a:gd name="connsiteX40" fmla="*/ 118588 w 2461323"/>
                <a:gd name="connsiteY40" fmla="*/ 3024009 h 3125413"/>
                <a:gd name="connsiteX41" fmla="*/ 2306 w 2461323"/>
                <a:gd name="connsiteY41" fmla="*/ 2680448 h 3125413"/>
                <a:gd name="connsiteX42" fmla="*/ 150301 w 2461323"/>
                <a:gd name="connsiteY42" fmla="*/ 2056754 h 3125413"/>
                <a:gd name="connsiteX43" fmla="*/ 340581 w 2461323"/>
                <a:gd name="connsiteY43" fmla="*/ 1406631 h 3125413"/>
                <a:gd name="connsiteX44" fmla="*/ 441006 w 2461323"/>
                <a:gd name="connsiteY44" fmla="*/ 872791 h 3125413"/>
                <a:gd name="connsiteX0" fmla="*/ 441004 w 2461321"/>
                <a:gd name="connsiteY0" fmla="*/ 872791 h 3125413"/>
                <a:gd name="connsiteX1" fmla="*/ 382863 w 2461321"/>
                <a:gd name="connsiteY1" fmla="*/ 1205780 h 3125413"/>
                <a:gd name="connsiteX2" fmla="*/ 324722 w 2461321"/>
                <a:gd name="connsiteY2" fmla="*/ 1422488 h 3125413"/>
                <a:gd name="connsiteX3" fmla="*/ 160565 w 2461321"/>
                <a:gd name="connsiteY3" fmla="*/ 1296775 h 3125413"/>
                <a:gd name="connsiteX4" fmla="*/ 12875 w 2461321"/>
                <a:gd name="connsiteY4" fmla="*/ 1100069 h 3125413"/>
                <a:gd name="connsiteX5" fmla="*/ 39302 w 2461321"/>
                <a:gd name="connsiteY5" fmla="*/ 788222 h 3125413"/>
                <a:gd name="connsiteX6" fmla="*/ 293009 w 2461321"/>
                <a:gd name="connsiteY6" fmla="*/ 444661 h 3125413"/>
                <a:gd name="connsiteX7" fmla="*/ 552001 w 2461321"/>
                <a:gd name="connsiteY7" fmla="*/ 360092 h 3125413"/>
                <a:gd name="connsiteX8" fmla="*/ 789850 w 2461321"/>
                <a:gd name="connsiteY8" fmla="*/ 471089 h 3125413"/>
                <a:gd name="connsiteX9" fmla="*/ 932560 w 2461321"/>
                <a:gd name="connsiteY9" fmla="*/ 830506 h 3125413"/>
                <a:gd name="connsiteX10" fmla="*/ 826849 w 2461321"/>
                <a:gd name="connsiteY10" fmla="*/ 1470058 h 3125413"/>
                <a:gd name="connsiteX11" fmla="*/ 694710 w 2461321"/>
                <a:gd name="connsiteY11" fmla="*/ 1935186 h 3125413"/>
                <a:gd name="connsiteX12" fmla="*/ 625998 w 2461321"/>
                <a:gd name="connsiteY12" fmla="*/ 2199463 h 3125413"/>
                <a:gd name="connsiteX13" fmla="*/ 588999 w 2461321"/>
                <a:gd name="connsiteY13" fmla="*/ 2315745 h 3125413"/>
                <a:gd name="connsiteX14" fmla="*/ 768708 w 2461321"/>
                <a:gd name="connsiteY14" fmla="*/ 2136037 h 3125413"/>
                <a:gd name="connsiteX15" fmla="*/ 1001272 w 2461321"/>
                <a:gd name="connsiteY15" fmla="*/ 1787191 h 3125413"/>
                <a:gd name="connsiteX16" fmla="*/ 1427246 w 2461321"/>
                <a:gd name="connsiteY16" fmla="*/ 1190247 h 3125413"/>
                <a:gd name="connsiteX17" fmla="*/ 1815247 w 2461321"/>
                <a:gd name="connsiteY17" fmla="*/ 714224 h 3125413"/>
                <a:gd name="connsiteX18" fmla="*/ 1972841 w 2461321"/>
                <a:gd name="connsiteY18" fmla="*/ 563100 h 3125413"/>
                <a:gd name="connsiteX19" fmla="*/ 1990529 w 2461321"/>
                <a:gd name="connsiteY19" fmla="*/ 479503 h 3125413"/>
                <a:gd name="connsiteX20" fmla="*/ 1852246 w 2461321"/>
                <a:gd name="connsiteY20" fmla="*/ 428804 h 3125413"/>
                <a:gd name="connsiteX21" fmla="*/ 1624967 w 2461321"/>
                <a:gd name="connsiteY21" fmla="*/ 481660 h 3125413"/>
                <a:gd name="connsiteX22" fmla="*/ 1540398 w 2461321"/>
                <a:gd name="connsiteY22" fmla="*/ 671940 h 3125413"/>
                <a:gd name="connsiteX23" fmla="*/ 1638732 w 2461321"/>
                <a:gd name="connsiteY23" fmla="*/ 890758 h 3125413"/>
                <a:gd name="connsiteX24" fmla="*/ 1597493 w 2461321"/>
                <a:gd name="connsiteY24" fmla="*/ 977979 h 3125413"/>
                <a:gd name="connsiteX25" fmla="*/ 1348215 w 2461321"/>
                <a:gd name="connsiteY25" fmla="*/ 1293140 h 3125413"/>
                <a:gd name="connsiteX26" fmla="*/ 1301464 w 2461321"/>
                <a:gd name="connsiteY26" fmla="*/ 1320582 h 3125413"/>
                <a:gd name="connsiteX27" fmla="*/ 1207409 w 2461321"/>
                <a:gd name="connsiteY27" fmla="*/ 1168781 h 3125413"/>
                <a:gd name="connsiteX28" fmla="*/ 1032986 w 2461321"/>
                <a:gd name="connsiteY28" fmla="*/ 693082 h 3125413"/>
                <a:gd name="connsiteX29" fmla="*/ 1159839 w 2461321"/>
                <a:gd name="connsiteY29" fmla="*/ 307237 h 3125413"/>
                <a:gd name="connsiteX30" fmla="*/ 1550969 w 2461321"/>
                <a:gd name="connsiteY30" fmla="*/ 32388 h 3125413"/>
                <a:gd name="connsiteX31" fmla="*/ 1920958 w 2461321"/>
                <a:gd name="connsiteY31" fmla="*/ 27103 h 3125413"/>
                <a:gd name="connsiteX32" fmla="*/ 2280375 w 2461321"/>
                <a:gd name="connsiteY32" fmla="*/ 227954 h 3125413"/>
                <a:gd name="connsiteX33" fmla="*/ 2399787 w 2461321"/>
                <a:gd name="connsiteY33" fmla="*/ 371636 h 3125413"/>
                <a:gd name="connsiteX34" fmla="*/ 2454798 w 2461321"/>
                <a:gd name="connsiteY34" fmla="*/ 671940 h 3125413"/>
                <a:gd name="connsiteX35" fmla="*/ 2238091 w 2461321"/>
                <a:gd name="connsiteY35" fmla="*/ 1047214 h 3125413"/>
                <a:gd name="connsiteX36" fmla="*/ 1942100 w 2461321"/>
                <a:gd name="connsiteY36" fmla="*/ 1327348 h 3125413"/>
                <a:gd name="connsiteX37" fmla="*/ 1661966 w 2461321"/>
                <a:gd name="connsiteY37" fmla="*/ 1707907 h 3125413"/>
                <a:gd name="connsiteX38" fmla="*/ 1339547 w 2461321"/>
                <a:gd name="connsiteY38" fmla="*/ 2210034 h 3125413"/>
                <a:gd name="connsiteX39" fmla="*/ 900847 w 2461321"/>
                <a:gd name="connsiteY39" fmla="*/ 2807302 h 3125413"/>
                <a:gd name="connsiteX40" fmla="*/ 430433 w 2461321"/>
                <a:gd name="connsiteY40" fmla="*/ 3113863 h 3125413"/>
                <a:gd name="connsiteX41" fmla="*/ 118586 w 2461321"/>
                <a:gd name="connsiteY41" fmla="*/ 3024009 h 3125413"/>
                <a:gd name="connsiteX42" fmla="*/ 2304 w 2461321"/>
                <a:gd name="connsiteY42" fmla="*/ 2680448 h 3125413"/>
                <a:gd name="connsiteX43" fmla="*/ 150299 w 2461321"/>
                <a:gd name="connsiteY43" fmla="*/ 2056754 h 3125413"/>
                <a:gd name="connsiteX44" fmla="*/ 340579 w 2461321"/>
                <a:gd name="connsiteY44" fmla="*/ 1406631 h 3125413"/>
                <a:gd name="connsiteX45" fmla="*/ 441004 w 2461321"/>
                <a:gd name="connsiteY45" fmla="*/ 872791 h 3125413"/>
                <a:gd name="connsiteX0" fmla="*/ 441004 w 2461321"/>
                <a:gd name="connsiteY0" fmla="*/ 872791 h 3125413"/>
                <a:gd name="connsiteX1" fmla="*/ 382863 w 2461321"/>
                <a:gd name="connsiteY1" fmla="*/ 1205780 h 3125413"/>
                <a:gd name="connsiteX2" fmla="*/ 324722 w 2461321"/>
                <a:gd name="connsiteY2" fmla="*/ 1422488 h 3125413"/>
                <a:gd name="connsiteX3" fmla="*/ 160565 w 2461321"/>
                <a:gd name="connsiteY3" fmla="*/ 1296775 h 3125413"/>
                <a:gd name="connsiteX4" fmla="*/ 12875 w 2461321"/>
                <a:gd name="connsiteY4" fmla="*/ 1100069 h 3125413"/>
                <a:gd name="connsiteX5" fmla="*/ 39302 w 2461321"/>
                <a:gd name="connsiteY5" fmla="*/ 788222 h 3125413"/>
                <a:gd name="connsiteX6" fmla="*/ 293009 w 2461321"/>
                <a:gd name="connsiteY6" fmla="*/ 444661 h 3125413"/>
                <a:gd name="connsiteX7" fmla="*/ 552001 w 2461321"/>
                <a:gd name="connsiteY7" fmla="*/ 360092 h 3125413"/>
                <a:gd name="connsiteX8" fmla="*/ 789850 w 2461321"/>
                <a:gd name="connsiteY8" fmla="*/ 471089 h 3125413"/>
                <a:gd name="connsiteX9" fmla="*/ 932560 w 2461321"/>
                <a:gd name="connsiteY9" fmla="*/ 830506 h 3125413"/>
                <a:gd name="connsiteX10" fmla="*/ 826849 w 2461321"/>
                <a:gd name="connsiteY10" fmla="*/ 1470058 h 3125413"/>
                <a:gd name="connsiteX11" fmla="*/ 694710 w 2461321"/>
                <a:gd name="connsiteY11" fmla="*/ 1935186 h 3125413"/>
                <a:gd name="connsiteX12" fmla="*/ 625998 w 2461321"/>
                <a:gd name="connsiteY12" fmla="*/ 2199463 h 3125413"/>
                <a:gd name="connsiteX13" fmla="*/ 588999 w 2461321"/>
                <a:gd name="connsiteY13" fmla="*/ 2315745 h 3125413"/>
                <a:gd name="connsiteX14" fmla="*/ 768708 w 2461321"/>
                <a:gd name="connsiteY14" fmla="*/ 2136037 h 3125413"/>
                <a:gd name="connsiteX15" fmla="*/ 1001272 w 2461321"/>
                <a:gd name="connsiteY15" fmla="*/ 1787191 h 3125413"/>
                <a:gd name="connsiteX16" fmla="*/ 1427246 w 2461321"/>
                <a:gd name="connsiteY16" fmla="*/ 1190247 h 3125413"/>
                <a:gd name="connsiteX17" fmla="*/ 1815247 w 2461321"/>
                <a:gd name="connsiteY17" fmla="*/ 714224 h 3125413"/>
                <a:gd name="connsiteX18" fmla="*/ 1972841 w 2461321"/>
                <a:gd name="connsiteY18" fmla="*/ 563100 h 3125413"/>
                <a:gd name="connsiteX19" fmla="*/ 1990529 w 2461321"/>
                <a:gd name="connsiteY19" fmla="*/ 479503 h 3125413"/>
                <a:gd name="connsiteX20" fmla="*/ 1852246 w 2461321"/>
                <a:gd name="connsiteY20" fmla="*/ 428804 h 3125413"/>
                <a:gd name="connsiteX21" fmla="*/ 1624967 w 2461321"/>
                <a:gd name="connsiteY21" fmla="*/ 481660 h 3125413"/>
                <a:gd name="connsiteX22" fmla="*/ 1540398 w 2461321"/>
                <a:gd name="connsiteY22" fmla="*/ 671940 h 3125413"/>
                <a:gd name="connsiteX23" fmla="*/ 1638732 w 2461321"/>
                <a:gd name="connsiteY23" fmla="*/ 890758 h 3125413"/>
                <a:gd name="connsiteX24" fmla="*/ 1597493 w 2461321"/>
                <a:gd name="connsiteY24" fmla="*/ 977979 h 3125413"/>
                <a:gd name="connsiteX25" fmla="*/ 1348215 w 2461321"/>
                <a:gd name="connsiteY25" fmla="*/ 1293140 h 3125413"/>
                <a:gd name="connsiteX26" fmla="*/ 1309754 w 2461321"/>
                <a:gd name="connsiteY26" fmla="*/ 1328871 h 3125413"/>
                <a:gd name="connsiteX27" fmla="*/ 1207409 w 2461321"/>
                <a:gd name="connsiteY27" fmla="*/ 1168781 h 3125413"/>
                <a:gd name="connsiteX28" fmla="*/ 1032986 w 2461321"/>
                <a:gd name="connsiteY28" fmla="*/ 693082 h 3125413"/>
                <a:gd name="connsiteX29" fmla="*/ 1159839 w 2461321"/>
                <a:gd name="connsiteY29" fmla="*/ 307237 h 3125413"/>
                <a:gd name="connsiteX30" fmla="*/ 1550969 w 2461321"/>
                <a:gd name="connsiteY30" fmla="*/ 32388 h 3125413"/>
                <a:gd name="connsiteX31" fmla="*/ 1920958 w 2461321"/>
                <a:gd name="connsiteY31" fmla="*/ 27103 h 3125413"/>
                <a:gd name="connsiteX32" fmla="*/ 2280375 w 2461321"/>
                <a:gd name="connsiteY32" fmla="*/ 227954 h 3125413"/>
                <a:gd name="connsiteX33" fmla="*/ 2399787 w 2461321"/>
                <a:gd name="connsiteY33" fmla="*/ 371636 h 3125413"/>
                <a:gd name="connsiteX34" fmla="*/ 2454798 w 2461321"/>
                <a:gd name="connsiteY34" fmla="*/ 671940 h 3125413"/>
                <a:gd name="connsiteX35" fmla="*/ 2238091 w 2461321"/>
                <a:gd name="connsiteY35" fmla="*/ 1047214 h 3125413"/>
                <a:gd name="connsiteX36" fmla="*/ 1942100 w 2461321"/>
                <a:gd name="connsiteY36" fmla="*/ 1327348 h 3125413"/>
                <a:gd name="connsiteX37" fmla="*/ 1661966 w 2461321"/>
                <a:gd name="connsiteY37" fmla="*/ 1707907 h 3125413"/>
                <a:gd name="connsiteX38" fmla="*/ 1339547 w 2461321"/>
                <a:gd name="connsiteY38" fmla="*/ 2210034 h 3125413"/>
                <a:gd name="connsiteX39" fmla="*/ 900847 w 2461321"/>
                <a:gd name="connsiteY39" fmla="*/ 2807302 h 3125413"/>
                <a:gd name="connsiteX40" fmla="*/ 430433 w 2461321"/>
                <a:gd name="connsiteY40" fmla="*/ 3113863 h 3125413"/>
                <a:gd name="connsiteX41" fmla="*/ 118586 w 2461321"/>
                <a:gd name="connsiteY41" fmla="*/ 3024009 h 3125413"/>
                <a:gd name="connsiteX42" fmla="*/ 2304 w 2461321"/>
                <a:gd name="connsiteY42" fmla="*/ 2680448 h 3125413"/>
                <a:gd name="connsiteX43" fmla="*/ 150299 w 2461321"/>
                <a:gd name="connsiteY43" fmla="*/ 2056754 h 3125413"/>
                <a:gd name="connsiteX44" fmla="*/ 340579 w 2461321"/>
                <a:gd name="connsiteY44" fmla="*/ 1406631 h 3125413"/>
                <a:gd name="connsiteX45" fmla="*/ 441004 w 2461321"/>
                <a:gd name="connsiteY45" fmla="*/ 872791 h 3125413"/>
                <a:gd name="connsiteX0" fmla="*/ 441004 w 2461321"/>
                <a:gd name="connsiteY0" fmla="*/ 872791 h 3125413"/>
                <a:gd name="connsiteX1" fmla="*/ 382863 w 2461321"/>
                <a:gd name="connsiteY1" fmla="*/ 1205780 h 3125413"/>
                <a:gd name="connsiteX2" fmla="*/ 324722 w 2461321"/>
                <a:gd name="connsiteY2" fmla="*/ 1422488 h 3125413"/>
                <a:gd name="connsiteX3" fmla="*/ 160565 w 2461321"/>
                <a:gd name="connsiteY3" fmla="*/ 1296775 h 3125413"/>
                <a:gd name="connsiteX4" fmla="*/ 12875 w 2461321"/>
                <a:gd name="connsiteY4" fmla="*/ 1100069 h 3125413"/>
                <a:gd name="connsiteX5" fmla="*/ 39302 w 2461321"/>
                <a:gd name="connsiteY5" fmla="*/ 788222 h 3125413"/>
                <a:gd name="connsiteX6" fmla="*/ 293009 w 2461321"/>
                <a:gd name="connsiteY6" fmla="*/ 444661 h 3125413"/>
                <a:gd name="connsiteX7" fmla="*/ 552001 w 2461321"/>
                <a:gd name="connsiteY7" fmla="*/ 360092 h 3125413"/>
                <a:gd name="connsiteX8" fmla="*/ 789850 w 2461321"/>
                <a:gd name="connsiteY8" fmla="*/ 471089 h 3125413"/>
                <a:gd name="connsiteX9" fmla="*/ 932560 w 2461321"/>
                <a:gd name="connsiteY9" fmla="*/ 830506 h 3125413"/>
                <a:gd name="connsiteX10" fmla="*/ 826849 w 2461321"/>
                <a:gd name="connsiteY10" fmla="*/ 1470058 h 3125413"/>
                <a:gd name="connsiteX11" fmla="*/ 694710 w 2461321"/>
                <a:gd name="connsiteY11" fmla="*/ 1935186 h 3125413"/>
                <a:gd name="connsiteX12" fmla="*/ 625998 w 2461321"/>
                <a:gd name="connsiteY12" fmla="*/ 2199463 h 3125413"/>
                <a:gd name="connsiteX13" fmla="*/ 588999 w 2461321"/>
                <a:gd name="connsiteY13" fmla="*/ 2315745 h 3125413"/>
                <a:gd name="connsiteX14" fmla="*/ 768708 w 2461321"/>
                <a:gd name="connsiteY14" fmla="*/ 2136037 h 3125413"/>
                <a:gd name="connsiteX15" fmla="*/ 1001272 w 2461321"/>
                <a:gd name="connsiteY15" fmla="*/ 1787191 h 3125413"/>
                <a:gd name="connsiteX16" fmla="*/ 1427246 w 2461321"/>
                <a:gd name="connsiteY16" fmla="*/ 1190247 h 3125413"/>
                <a:gd name="connsiteX17" fmla="*/ 1815247 w 2461321"/>
                <a:gd name="connsiteY17" fmla="*/ 714224 h 3125413"/>
                <a:gd name="connsiteX18" fmla="*/ 1972841 w 2461321"/>
                <a:gd name="connsiteY18" fmla="*/ 563100 h 3125413"/>
                <a:gd name="connsiteX19" fmla="*/ 1990529 w 2461321"/>
                <a:gd name="connsiteY19" fmla="*/ 479503 h 3125413"/>
                <a:gd name="connsiteX20" fmla="*/ 1852246 w 2461321"/>
                <a:gd name="connsiteY20" fmla="*/ 428804 h 3125413"/>
                <a:gd name="connsiteX21" fmla="*/ 1624967 w 2461321"/>
                <a:gd name="connsiteY21" fmla="*/ 481660 h 3125413"/>
                <a:gd name="connsiteX22" fmla="*/ 1540398 w 2461321"/>
                <a:gd name="connsiteY22" fmla="*/ 671940 h 3125413"/>
                <a:gd name="connsiteX23" fmla="*/ 1638732 w 2461321"/>
                <a:gd name="connsiteY23" fmla="*/ 890758 h 3125413"/>
                <a:gd name="connsiteX24" fmla="*/ 1597493 w 2461321"/>
                <a:gd name="connsiteY24" fmla="*/ 977979 h 3125413"/>
                <a:gd name="connsiteX25" fmla="*/ 1348215 w 2461321"/>
                <a:gd name="connsiteY25" fmla="*/ 1293140 h 3125413"/>
                <a:gd name="connsiteX26" fmla="*/ 1309754 w 2461321"/>
                <a:gd name="connsiteY26" fmla="*/ 1328871 h 3125413"/>
                <a:gd name="connsiteX27" fmla="*/ 1207409 w 2461321"/>
                <a:gd name="connsiteY27" fmla="*/ 1168781 h 3125413"/>
                <a:gd name="connsiteX28" fmla="*/ 1032986 w 2461321"/>
                <a:gd name="connsiteY28" fmla="*/ 693082 h 3125413"/>
                <a:gd name="connsiteX29" fmla="*/ 1159839 w 2461321"/>
                <a:gd name="connsiteY29" fmla="*/ 307237 h 3125413"/>
                <a:gd name="connsiteX30" fmla="*/ 1550969 w 2461321"/>
                <a:gd name="connsiteY30" fmla="*/ 32388 h 3125413"/>
                <a:gd name="connsiteX31" fmla="*/ 1920958 w 2461321"/>
                <a:gd name="connsiteY31" fmla="*/ 27103 h 3125413"/>
                <a:gd name="connsiteX32" fmla="*/ 2280375 w 2461321"/>
                <a:gd name="connsiteY32" fmla="*/ 227954 h 3125413"/>
                <a:gd name="connsiteX33" fmla="*/ 2399787 w 2461321"/>
                <a:gd name="connsiteY33" fmla="*/ 371636 h 3125413"/>
                <a:gd name="connsiteX34" fmla="*/ 2454798 w 2461321"/>
                <a:gd name="connsiteY34" fmla="*/ 671940 h 3125413"/>
                <a:gd name="connsiteX35" fmla="*/ 2238091 w 2461321"/>
                <a:gd name="connsiteY35" fmla="*/ 1047214 h 3125413"/>
                <a:gd name="connsiteX36" fmla="*/ 1942100 w 2461321"/>
                <a:gd name="connsiteY36" fmla="*/ 1327348 h 3125413"/>
                <a:gd name="connsiteX37" fmla="*/ 1661966 w 2461321"/>
                <a:gd name="connsiteY37" fmla="*/ 1707907 h 3125413"/>
                <a:gd name="connsiteX38" fmla="*/ 1339547 w 2461321"/>
                <a:gd name="connsiteY38" fmla="*/ 2210034 h 3125413"/>
                <a:gd name="connsiteX39" fmla="*/ 900847 w 2461321"/>
                <a:gd name="connsiteY39" fmla="*/ 2807302 h 3125413"/>
                <a:gd name="connsiteX40" fmla="*/ 430433 w 2461321"/>
                <a:gd name="connsiteY40" fmla="*/ 3113863 h 3125413"/>
                <a:gd name="connsiteX41" fmla="*/ 118586 w 2461321"/>
                <a:gd name="connsiteY41" fmla="*/ 3024009 h 3125413"/>
                <a:gd name="connsiteX42" fmla="*/ 2304 w 2461321"/>
                <a:gd name="connsiteY42" fmla="*/ 2680448 h 3125413"/>
                <a:gd name="connsiteX43" fmla="*/ 150299 w 2461321"/>
                <a:gd name="connsiteY43" fmla="*/ 2056754 h 3125413"/>
                <a:gd name="connsiteX44" fmla="*/ 340579 w 2461321"/>
                <a:gd name="connsiteY44" fmla="*/ 1406631 h 3125413"/>
                <a:gd name="connsiteX45" fmla="*/ 441004 w 2461321"/>
                <a:gd name="connsiteY45" fmla="*/ 872791 h 3125413"/>
                <a:gd name="connsiteX0" fmla="*/ 441004 w 2461321"/>
                <a:gd name="connsiteY0" fmla="*/ 872791 h 3125413"/>
                <a:gd name="connsiteX1" fmla="*/ 382863 w 2461321"/>
                <a:gd name="connsiteY1" fmla="*/ 1205780 h 3125413"/>
                <a:gd name="connsiteX2" fmla="*/ 324722 w 2461321"/>
                <a:gd name="connsiteY2" fmla="*/ 1434922 h 3125413"/>
                <a:gd name="connsiteX3" fmla="*/ 160565 w 2461321"/>
                <a:gd name="connsiteY3" fmla="*/ 1296775 h 3125413"/>
                <a:gd name="connsiteX4" fmla="*/ 12875 w 2461321"/>
                <a:gd name="connsiteY4" fmla="*/ 1100069 h 3125413"/>
                <a:gd name="connsiteX5" fmla="*/ 39302 w 2461321"/>
                <a:gd name="connsiteY5" fmla="*/ 788222 h 3125413"/>
                <a:gd name="connsiteX6" fmla="*/ 293009 w 2461321"/>
                <a:gd name="connsiteY6" fmla="*/ 444661 h 3125413"/>
                <a:gd name="connsiteX7" fmla="*/ 552001 w 2461321"/>
                <a:gd name="connsiteY7" fmla="*/ 360092 h 3125413"/>
                <a:gd name="connsiteX8" fmla="*/ 789850 w 2461321"/>
                <a:gd name="connsiteY8" fmla="*/ 471089 h 3125413"/>
                <a:gd name="connsiteX9" fmla="*/ 932560 w 2461321"/>
                <a:gd name="connsiteY9" fmla="*/ 830506 h 3125413"/>
                <a:gd name="connsiteX10" fmla="*/ 826849 w 2461321"/>
                <a:gd name="connsiteY10" fmla="*/ 1470058 h 3125413"/>
                <a:gd name="connsiteX11" fmla="*/ 694710 w 2461321"/>
                <a:gd name="connsiteY11" fmla="*/ 1935186 h 3125413"/>
                <a:gd name="connsiteX12" fmla="*/ 625998 w 2461321"/>
                <a:gd name="connsiteY12" fmla="*/ 2199463 h 3125413"/>
                <a:gd name="connsiteX13" fmla="*/ 588999 w 2461321"/>
                <a:gd name="connsiteY13" fmla="*/ 2315745 h 3125413"/>
                <a:gd name="connsiteX14" fmla="*/ 768708 w 2461321"/>
                <a:gd name="connsiteY14" fmla="*/ 2136037 h 3125413"/>
                <a:gd name="connsiteX15" fmla="*/ 1001272 w 2461321"/>
                <a:gd name="connsiteY15" fmla="*/ 1787191 h 3125413"/>
                <a:gd name="connsiteX16" fmla="*/ 1427246 w 2461321"/>
                <a:gd name="connsiteY16" fmla="*/ 1190247 h 3125413"/>
                <a:gd name="connsiteX17" fmla="*/ 1815247 w 2461321"/>
                <a:gd name="connsiteY17" fmla="*/ 714224 h 3125413"/>
                <a:gd name="connsiteX18" fmla="*/ 1972841 w 2461321"/>
                <a:gd name="connsiteY18" fmla="*/ 563100 h 3125413"/>
                <a:gd name="connsiteX19" fmla="*/ 1990529 w 2461321"/>
                <a:gd name="connsiteY19" fmla="*/ 479503 h 3125413"/>
                <a:gd name="connsiteX20" fmla="*/ 1852246 w 2461321"/>
                <a:gd name="connsiteY20" fmla="*/ 428804 h 3125413"/>
                <a:gd name="connsiteX21" fmla="*/ 1624967 w 2461321"/>
                <a:gd name="connsiteY21" fmla="*/ 481660 h 3125413"/>
                <a:gd name="connsiteX22" fmla="*/ 1540398 w 2461321"/>
                <a:gd name="connsiteY22" fmla="*/ 671940 h 3125413"/>
                <a:gd name="connsiteX23" fmla="*/ 1638732 w 2461321"/>
                <a:gd name="connsiteY23" fmla="*/ 890758 h 3125413"/>
                <a:gd name="connsiteX24" fmla="*/ 1597493 w 2461321"/>
                <a:gd name="connsiteY24" fmla="*/ 977979 h 3125413"/>
                <a:gd name="connsiteX25" fmla="*/ 1348215 w 2461321"/>
                <a:gd name="connsiteY25" fmla="*/ 1293140 h 3125413"/>
                <a:gd name="connsiteX26" fmla="*/ 1309754 w 2461321"/>
                <a:gd name="connsiteY26" fmla="*/ 1328871 h 3125413"/>
                <a:gd name="connsiteX27" fmla="*/ 1207409 w 2461321"/>
                <a:gd name="connsiteY27" fmla="*/ 1168781 h 3125413"/>
                <a:gd name="connsiteX28" fmla="*/ 1032986 w 2461321"/>
                <a:gd name="connsiteY28" fmla="*/ 693082 h 3125413"/>
                <a:gd name="connsiteX29" fmla="*/ 1159839 w 2461321"/>
                <a:gd name="connsiteY29" fmla="*/ 307237 h 3125413"/>
                <a:gd name="connsiteX30" fmla="*/ 1550969 w 2461321"/>
                <a:gd name="connsiteY30" fmla="*/ 32388 h 3125413"/>
                <a:gd name="connsiteX31" fmla="*/ 1920958 w 2461321"/>
                <a:gd name="connsiteY31" fmla="*/ 27103 h 3125413"/>
                <a:gd name="connsiteX32" fmla="*/ 2280375 w 2461321"/>
                <a:gd name="connsiteY32" fmla="*/ 227954 h 3125413"/>
                <a:gd name="connsiteX33" fmla="*/ 2399787 w 2461321"/>
                <a:gd name="connsiteY33" fmla="*/ 371636 h 3125413"/>
                <a:gd name="connsiteX34" fmla="*/ 2454798 w 2461321"/>
                <a:gd name="connsiteY34" fmla="*/ 671940 h 3125413"/>
                <a:gd name="connsiteX35" fmla="*/ 2238091 w 2461321"/>
                <a:gd name="connsiteY35" fmla="*/ 1047214 h 3125413"/>
                <a:gd name="connsiteX36" fmla="*/ 1942100 w 2461321"/>
                <a:gd name="connsiteY36" fmla="*/ 1327348 h 3125413"/>
                <a:gd name="connsiteX37" fmla="*/ 1661966 w 2461321"/>
                <a:gd name="connsiteY37" fmla="*/ 1707907 h 3125413"/>
                <a:gd name="connsiteX38" fmla="*/ 1339547 w 2461321"/>
                <a:gd name="connsiteY38" fmla="*/ 2210034 h 3125413"/>
                <a:gd name="connsiteX39" fmla="*/ 900847 w 2461321"/>
                <a:gd name="connsiteY39" fmla="*/ 2807302 h 3125413"/>
                <a:gd name="connsiteX40" fmla="*/ 430433 w 2461321"/>
                <a:gd name="connsiteY40" fmla="*/ 3113863 h 3125413"/>
                <a:gd name="connsiteX41" fmla="*/ 118586 w 2461321"/>
                <a:gd name="connsiteY41" fmla="*/ 3024009 h 3125413"/>
                <a:gd name="connsiteX42" fmla="*/ 2304 w 2461321"/>
                <a:gd name="connsiteY42" fmla="*/ 2680448 h 3125413"/>
                <a:gd name="connsiteX43" fmla="*/ 150299 w 2461321"/>
                <a:gd name="connsiteY43" fmla="*/ 2056754 h 3125413"/>
                <a:gd name="connsiteX44" fmla="*/ 340579 w 2461321"/>
                <a:gd name="connsiteY44" fmla="*/ 1406631 h 3125413"/>
                <a:gd name="connsiteX45" fmla="*/ 441004 w 2461321"/>
                <a:gd name="connsiteY45" fmla="*/ 872791 h 3125413"/>
                <a:gd name="connsiteX0" fmla="*/ 441004 w 2461321"/>
                <a:gd name="connsiteY0" fmla="*/ 872791 h 3125413"/>
                <a:gd name="connsiteX1" fmla="*/ 382863 w 2461321"/>
                <a:gd name="connsiteY1" fmla="*/ 1205780 h 3125413"/>
                <a:gd name="connsiteX2" fmla="*/ 324722 w 2461321"/>
                <a:gd name="connsiteY2" fmla="*/ 1434922 h 3125413"/>
                <a:gd name="connsiteX3" fmla="*/ 160565 w 2461321"/>
                <a:gd name="connsiteY3" fmla="*/ 1296775 h 3125413"/>
                <a:gd name="connsiteX4" fmla="*/ 12875 w 2461321"/>
                <a:gd name="connsiteY4" fmla="*/ 1100069 h 3125413"/>
                <a:gd name="connsiteX5" fmla="*/ 39302 w 2461321"/>
                <a:gd name="connsiteY5" fmla="*/ 788222 h 3125413"/>
                <a:gd name="connsiteX6" fmla="*/ 293009 w 2461321"/>
                <a:gd name="connsiteY6" fmla="*/ 444661 h 3125413"/>
                <a:gd name="connsiteX7" fmla="*/ 552001 w 2461321"/>
                <a:gd name="connsiteY7" fmla="*/ 360092 h 3125413"/>
                <a:gd name="connsiteX8" fmla="*/ 789850 w 2461321"/>
                <a:gd name="connsiteY8" fmla="*/ 471089 h 3125413"/>
                <a:gd name="connsiteX9" fmla="*/ 932560 w 2461321"/>
                <a:gd name="connsiteY9" fmla="*/ 830506 h 3125413"/>
                <a:gd name="connsiteX10" fmla="*/ 826849 w 2461321"/>
                <a:gd name="connsiteY10" fmla="*/ 1470058 h 3125413"/>
                <a:gd name="connsiteX11" fmla="*/ 694710 w 2461321"/>
                <a:gd name="connsiteY11" fmla="*/ 1935186 h 3125413"/>
                <a:gd name="connsiteX12" fmla="*/ 625998 w 2461321"/>
                <a:gd name="connsiteY12" fmla="*/ 2199463 h 3125413"/>
                <a:gd name="connsiteX13" fmla="*/ 588999 w 2461321"/>
                <a:gd name="connsiteY13" fmla="*/ 2315745 h 3125413"/>
                <a:gd name="connsiteX14" fmla="*/ 768708 w 2461321"/>
                <a:gd name="connsiteY14" fmla="*/ 2136037 h 3125413"/>
                <a:gd name="connsiteX15" fmla="*/ 1001272 w 2461321"/>
                <a:gd name="connsiteY15" fmla="*/ 1787191 h 3125413"/>
                <a:gd name="connsiteX16" fmla="*/ 1427246 w 2461321"/>
                <a:gd name="connsiteY16" fmla="*/ 1190247 h 3125413"/>
                <a:gd name="connsiteX17" fmla="*/ 1815247 w 2461321"/>
                <a:gd name="connsiteY17" fmla="*/ 714224 h 3125413"/>
                <a:gd name="connsiteX18" fmla="*/ 1972841 w 2461321"/>
                <a:gd name="connsiteY18" fmla="*/ 563100 h 3125413"/>
                <a:gd name="connsiteX19" fmla="*/ 1990529 w 2461321"/>
                <a:gd name="connsiteY19" fmla="*/ 479503 h 3125413"/>
                <a:gd name="connsiteX20" fmla="*/ 1852246 w 2461321"/>
                <a:gd name="connsiteY20" fmla="*/ 428804 h 3125413"/>
                <a:gd name="connsiteX21" fmla="*/ 1624967 w 2461321"/>
                <a:gd name="connsiteY21" fmla="*/ 481660 h 3125413"/>
                <a:gd name="connsiteX22" fmla="*/ 1540398 w 2461321"/>
                <a:gd name="connsiteY22" fmla="*/ 671940 h 3125413"/>
                <a:gd name="connsiteX23" fmla="*/ 1638732 w 2461321"/>
                <a:gd name="connsiteY23" fmla="*/ 890758 h 3125413"/>
                <a:gd name="connsiteX24" fmla="*/ 1597493 w 2461321"/>
                <a:gd name="connsiteY24" fmla="*/ 977979 h 3125413"/>
                <a:gd name="connsiteX25" fmla="*/ 1348215 w 2461321"/>
                <a:gd name="connsiteY25" fmla="*/ 1293140 h 3125413"/>
                <a:gd name="connsiteX26" fmla="*/ 1309754 w 2461321"/>
                <a:gd name="connsiteY26" fmla="*/ 1328871 h 3125413"/>
                <a:gd name="connsiteX27" fmla="*/ 1207409 w 2461321"/>
                <a:gd name="connsiteY27" fmla="*/ 1168781 h 3125413"/>
                <a:gd name="connsiteX28" fmla="*/ 1032986 w 2461321"/>
                <a:gd name="connsiteY28" fmla="*/ 693082 h 3125413"/>
                <a:gd name="connsiteX29" fmla="*/ 1159839 w 2461321"/>
                <a:gd name="connsiteY29" fmla="*/ 307237 h 3125413"/>
                <a:gd name="connsiteX30" fmla="*/ 1550969 w 2461321"/>
                <a:gd name="connsiteY30" fmla="*/ 32388 h 3125413"/>
                <a:gd name="connsiteX31" fmla="*/ 1920958 w 2461321"/>
                <a:gd name="connsiteY31" fmla="*/ 27103 h 3125413"/>
                <a:gd name="connsiteX32" fmla="*/ 2280375 w 2461321"/>
                <a:gd name="connsiteY32" fmla="*/ 227954 h 3125413"/>
                <a:gd name="connsiteX33" fmla="*/ 2399787 w 2461321"/>
                <a:gd name="connsiteY33" fmla="*/ 371636 h 3125413"/>
                <a:gd name="connsiteX34" fmla="*/ 2454798 w 2461321"/>
                <a:gd name="connsiteY34" fmla="*/ 671940 h 3125413"/>
                <a:gd name="connsiteX35" fmla="*/ 2238091 w 2461321"/>
                <a:gd name="connsiteY35" fmla="*/ 1047214 h 3125413"/>
                <a:gd name="connsiteX36" fmla="*/ 1942100 w 2461321"/>
                <a:gd name="connsiteY36" fmla="*/ 1327348 h 3125413"/>
                <a:gd name="connsiteX37" fmla="*/ 1661966 w 2461321"/>
                <a:gd name="connsiteY37" fmla="*/ 1707907 h 3125413"/>
                <a:gd name="connsiteX38" fmla="*/ 1339547 w 2461321"/>
                <a:gd name="connsiteY38" fmla="*/ 2210034 h 3125413"/>
                <a:gd name="connsiteX39" fmla="*/ 900847 w 2461321"/>
                <a:gd name="connsiteY39" fmla="*/ 2807302 h 3125413"/>
                <a:gd name="connsiteX40" fmla="*/ 430433 w 2461321"/>
                <a:gd name="connsiteY40" fmla="*/ 3113863 h 3125413"/>
                <a:gd name="connsiteX41" fmla="*/ 118586 w 2461321"/>
                <a:gd name="connsiteY41" fmla="*/ 3024009 h 3125413"/>
                <a:gd name="connsiteX42" fmla="*/ 2304 w 2461321"/>
                <a:gd name="connsiteY42" fmla="*/ 2680448 h 3125413"/>
                <a:gd name="connsiteX43" fmla="*/ 150299 w 2461321"/>
                <a:gd name="connsiteY43" fmla="*/ 2056754 h 3125413"/>
                <a:gd name="connsiteX44" fmla="*/ 340579 w 2461321"/>
                <a:gd name="connsiteY44" fmla="*/ 1406631 h 3125413"/>
                <a:gd name="connsiteX45" fmla="*/ 441004 w 2461321"/>
                <a:gd name="connsiteY45" fmla="*/ 872791 h 3125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2461321" h="3125413">
                  <a:moveTo>
                    <a:pt x="441004" y="872791"/>
                  </a:moveTo>
                  <a:cubicBezTo>
                    <a:pt x="448051" y="839316"/>
                    <a:pt x="402243" y="1112092"/>
                    <a:pt x="382863" y="1205780"/>
                  </a:cubicBezTo>
                  <a:cubicBezTo>
                    <a:pt x="363483" y="1299468"/>
                    <a:pt x="341047" y="1457058"/>
                    <a:pt x="324722" y="1434922"/>
                  </a:cubicBezTo>
                  <a:cubicBezTo>
                    <a:pt x="308397" y="1412786"/>
                    <a:pt x="212539" y="1352584"/>
                    <a:pt x="160565" y="1296775"/>
                  </a:cubicBezTo>
                  <a:cubicBezTo>
                    <a:pt x="108591" y="1240966"/>
                    <a:pt x="33086" y="1184828"/>
                    <a:pt x="12875" y="1100069"/>
                  </a:cubicBezTo>
                  <a:cubicBezTo>
                    <a:pt x="-7336" y="1015310"/>
                    <a:pt x="-7387" y="897457"/>
                    <a:pt x="39302" y="788222"/>
                  </a:cubicBezTo>
                  <a:cubicBezTo>
                    <a:pt x="85991" y="678987"/>
                    <a:pt x="207559" y="516016"/>
                    <a:pt x="293009" y="444661"/>
                  </a:cubicBezTo>
                  <a:cubicBezTo>
                    <a:pt x="378459" y="373306"/>
                    <a:pt x="469194" y="355687"/>
                    <a:pt x="552001" y="360092"/>
                  </a:cubicBezTo>
                  <a:cubicBezTo>
                    <a:pt x="634808" y="364497"/>
                    <a:pt x="726424" y="392687"/>
                    <a:pt x="789850" y="471089"/>
                  </a:cubicBezTo>
                  <a:cubicBezTo>
                    <a:pt x="853276" y="549491"/>
                    <a:pt x="926394" y="664011"/>
                    <a:pt x="932560" y="830506"/>
                  </a:cubicBezTo>
                  <a:cubicBezTo>
                    <a:pt x="938726" y="997001"/>
                    <a:pt x="866491" y="1285945"/>
                    <a:pt x="826849" y="1470058"/>
                  </a:cubicBezTo>
                  <a:cubicBezTo>
                    <a:pt x="787207" y="1654171"/>
                    <a:pt x="728185" y="1813619"/>
                    <a:pt x="694710" y="1935186"/>
                  </a:cubicBezTo>
                  <a:cubicBezTo>
                    <a:pt x="661235" y="2056753"/>
                    <a:pt x="643616" y="2136037"/>
                    <a:pt x="625998" y="2199463"/>
                  </a:cubicBezTo>
                  <a:cubicBezTo>
                    <a:pt x="608380" y="2262889"/>
                    <a:pt x="565214" y="2326316"/>
                    <a:pt x="588999" y="2315745"/>
                  </a:cubicBezTo>
                  <a:cubicBezTo>
                    <a:pt x="612784" y="2305174"/>
                    <a:pt x="699996" y="2224129"/>
                    <a:pt x="768708" y="2136037"/>
                  </a:cubicBezTo>
                  <a:cubicBezTo>
                    <a:pt x="837420" y="2047945"/>
                    <a:pt x="891516" y="1944823"/>
                    <a:pt x="1001272" y="1787191"/>
                  </a:cubicBezTo>
                  <a:cubicBezTo>
                    <a:pt x="1111028" y="1629559"/>
                    <a:pt x="1343972" y="1290494"/>
                    <a:pt x="1427246" y="1190247"/>
                  </a:cubicBezTo>
                  <a:cubicBezTo>
                    <a:pt x="1510520" y="1090000"/>
                    <a:pt x="1724315" y="818749"/>
                    <a:pt x="1815247" y="714224"/>
                  </a:cubicBezTo>
                  <a:cubicBezTo>
                    <a:pt x="1906180" y="609700"/>
                    <a:pt x="1943627" y="602220"/>
                    <a:pt x="1972841" y="563100"/>
                  </a:cubicBezTo>
                  <a:cubicBezTo>
                    <a:pt x="2002055" y="523980"/>
                    <a:pt x="2010628" y="501886"/>
                    <a:pt x="1990529" y="479503"/>
                  </a:cubicBezTo>
                  <a:cubicBezTo>
                    <a:pt x="1970430" y="457120"/>
                    <a:pt x="1913173" y="428445"/>
                    <a:pt x="1852246" y="428804"/>
                  </a:cubicBezTo>
                  <a:cubicBezTo>
                    <a:pt x="1791319" y="429164"/>
                    <a:pt x="1676942" y="441137"/>
                    <a:pt x="1624967" y="481660"/>
                  </a:cubicBezTo>
                  <a:cubicBezTo>
                    <a:pt x="1572992" y="522183"/>
                    <a:pt x="1538104" y="603757"/>
                    <a:pt x="1540398" y="671940"/>
                  </a:cubicBezTo>
                  <a:cubicBezTo>
                    <a:pt x="1542692" y="740123"/>
                    <a:pt x="1614402" y="863563"/>
                    <a:pt x="1638732" y="890758"/>
                  </a:cubicBezTo>
                  <a:cubicBezTo>
                    <a:pt x="1663062" y="917953"/>
                    <a:pt x="1645912" y="910915"/>
                    <a:pt x="1597493" y="977979"/>
                  </a:cubicBezTo>
                  <a:cubicBezTo>
                    <a:pt x="1549074" y="1045043"/>
                    <a:pt x="1396171" y="1234658"/>
                    <a:pt x="1348215" y="1293140"/>
                  </a:cubicBezTo>
                  <a:cubicBezTo>
                    <a:pt x="1300259" y="1351622"/>
                    <a:pt x="1333222" y="1349598"/>
                    <a:pt x="1309754" y="1328871"/>
                  </a:cubicBezTo>
                  <a:cubicBezTo>
                    <a:pt x="1286286" y="1308145"/>
                    <a:pt x="1253537" y="1274746"/>
                    <a:pt x="1207409" y="1168781"/>
                  </a:cubicBezTo>
                  <a:cubicBezTo>
                    <a:pt x="1161281" y="1062816"/>
                    <a:pt x="1040914" y="836673"/>
                    <a:pt x="1032986" y="693082"/>
                  </a:cubicBezTo>
                  <a:cubicBezTo>
                    <a:pt x="1025058" y="549491"/>
                    <a:pt x="1073509" y="417353"/>
                    <a:pt x="1159839" y="307237"/>
                  </a:cubicBezTo>
                  <a:cubicBezTo>
                    <a:pt x="1246169" y="197121"/>
                    <a:pt x="1424116" y="79077"/>
                    <a:pt x="1550969" y="32388"/>
                  </a:cubicBezTo>
                  <a:cubicBezTo>
                    <a:pt x="1677822" y="-14301"/>
                    <a:pt x="1799390" y="-5491"/>
                    <a:pt x="1920958" y="27103"/>
                  </a:cubicBezTo>
                  <a:cubicBezTo>
                    <a:pt x="2042526" y="59697"/>
                    <a:pt x="2200570" y="170532"/>
                    <a:pt x="2280375" y="227954"/>
                  </a:cubicBezTo>
                  <a:cubicBezTo>
                    <a:pt x="2360180" y="285376"/>
                    <a:pt x="2381937" y="339711"/>
                    <a:pt x="2399787" y="371636"/>
                  </a:cubicBezTo>
                  <a:cubicBezTo>
                    <a:pt x="2417637" y="403561"/>
                    <a:pt x="2481747" y="559344"/>
                    <a:pt x="2454798" y="671940"/>
                  </a:cubicBezTo>
                  <a:cubicBezTo>
                    <a:pt x="2427849" y="784536"/>
                    <a:pt x="2323541" y="937979"/>
                    <a:pt x="2238091" y="1047214"/>
                  </a:cubicBezTo>
                  <a:cubicBezTo>
                    <a:pt x="2152641" y="1156449"/>
                    <a:pt x="2038121" y="1217233"/>
                    <a:pt x="1942100" y="1327348"/>
                  </a:cubicBezTo>
                  <a:cubicBezTo>
                    <a:pt x="1846079" y="1437463"/>
                    <a:pt x="1762391" y="1560793"/>
                    <a:pt x="1661966" y="1707907"/>
                  </a:cubicBezTo>
                  <a:cubicBezTo>
                    <a:pt x="1561541" y="1855021"/>
                    <a:pt x="1466400" y="2026802"/>
                    <a:pt x="1339547" y="2210034"/>
                  </a:cubicBezTo>
                  <a:cubicBezTo>
                    <a:pt x="1212694" y="2393267"/>
                    <a:pt x="1052366" y="2656664"/>
                    <a:pt x="900847" y="2807302"/>
                  </a:cubicBezTo>
                  <a:cubicBezTo>
                    <a:pt x="749328" y="2957940"/>
                    <a:pt x="560810" y="3077745"/>
                    <a:pt x="430433" y="3113863"/>
                  </a:cubicBezTo>
                  <a:cubicBezTo>
                    <a:pt x="300056" y="3149981"/>
                    <a:pt x="189941" y="3096245"/>
                    <a:pt x="118586" y="3024009"/>
                  </a:cubicBezTo>
                  <a:cubicBezTo>
                    <a:pt x="47231" y="2951773"/>
                    <a:pt x="-2981" y="2841657"/>
                    <a:pt x="2304" y="2680448"/>
                  </a:cubicBezTo>
                  <a:cubicBezTo>
                    <a:pt x="7589" y="2519239"/>
                    <a:pt x="93920" y="2269057"/>
                    <a:pt x="150299" y="2056754"/>
                  </a:cubicBezTo>
                  <a:cubicBezTo>
                    <a:pt x="206678" y="1844451"/>
                    <a:pt x="291247" y="1600434"/>
                    <a:pt x="340579" y="1406631"/>
                  </a:cubicBezTo>
                  <a:cubicBezTo>
                    <a:pt x="389911" y="1212828"/>
                    <a:pt x="433957" y="906266"/>
                    <a:pt x="441004" y="872791"/>
                  </a:cubicBezTo>
                  <a:close/>
                </a:path>
              </a:pathLst>
            </a:custGeom>
            <a:solidFill>
              <a:schemeClr val="accent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3" name="TextBox 202"/>
          <p:cNvSpPr txBox="1"/>
          <p:nvPr/>
        </p:nvSpPr>
        <p:spPr>
          <a:xfrm>
            <a:off x="11055053" y="6858000"/>
            <a:ext cx="5632494" cy="249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</a:rPr>
              <a:t>Protein Inhibition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Reducing or blocking the activity of </a:t>
            </a:r>
            <a:r>
              <a:rPr lang="en-US" sz="2400" b="1" dirty="0" smtClean="0">
                <a:solidFill>
                  <a:srgbClr val="000000"/>
                </a:solidFill>
              </a:rPr>
              <a:t>one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disease causing </a:t>
            </a:r>
            <a:r>
              <a:rPr lang="en-US" sz="2400" dirty="0" smtClean="0">
                <a:solidFill>
                  <a:srgbClr val="000000"/>
                </a:solidFill>
              </a:rPr>
              <a:t>protein by using an inhibitor or antibody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The majority of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current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therapeutics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 function via protein inhibition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11054802" y="3697643"/>
            <a:ext cx="5632997" cy="2867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</a:rPr>
              <a:t>Transcriptional Regulation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Adjusting the levels of </a:t>
            </a:r>
            <a:r>
              <a:rPr lang="en-US" sz="2400" b="1" dirty="0" smtClean="0">
                <a:solidFill>
                  <a:srgbClr val="000000"/>
                </a:solidFill>
              </a:rPr>
              <a:t>multiple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disease causing </a:t>
            </a:r>
            <a:r>
              <a:rPr lang="en-US" sz="2400" dirty="0" smtClean="0">
                <a:solidFill>
                  <a:srgbClr val="000000"/>
                </a:solidFill>
              </a:rPr>
              <a:t>proteins by modulating their expression at the gene level</a:t>
            </a:r>
            <a:endParaRPr lang="en-US" sz="2400" dirty="0">
              <a:solidFill>
                <a:srgbClr val="000000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</a:rPr>
              <a:t>Apabetalone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</a:rPr>
              <a:t>, acting upstream of traditional pharmaceuticals, represents a 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paradigm shift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</a:rPr>
              <a:t> in the treatment of chronic disease </a:t>
            </a:r>
          </a:p>
        </p:txBody>
      </p:sp>
      <p:cxnSp>
        <p:nvCxnSpPr>
          <p:cNvPr id="205" name="Straight Connector 204"/>
          <p:cNvCxnSpPr/>
          <p:nvPr/>
        </p:nvCxnSpPr>
        <p:spPr>
          <a:xfrm flipH="1">
            <a:off x="10101537" y="892313"/>
            <a:ext cx="953769" cy="0"/>
          </a:xfrm>
          <a:prstGeom prst="lin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11054801" y="609600"/>
            <a:ext cx="5632999" cy="249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</a:rPr>
              <a:t>Genome Editing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Altering the sequence of DNA itself and then reintroducing </a:t>
            </a:r>
            <a:r>
              <a:rPr lang="en-US" sz="2400" b="1" dirty="0" smtClean="0">
                <a:solidFill>
                  <a:srgbClr val="000000"/>
                </a:solidFill>
              </a:rPr>
              <a:t>modified genes </a:t>
            </a:r>
            <a:r>
              <a:rPr lang="en-US" sz="2400" dirty="0" smtClean="0">
                <a:solidFill>
                  <a:srgbClr val="000000"/>
                </a:solidFill>
              </a:rPr>
              <a:t>into the body</a:t>
            </a:r>
          </a:p>
          <a:p>
            <a:pPr algn="just">
              <a:spcAft>
                <a:spcPts val="600"/>
              </a:spcAft>
            </a:pP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</a:rPr>
              <a:t>There are currently 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</a:rPr>
              <a:t>no FDA-approved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</a:rPr>
              <a:t> therapies based on gene editing</a:t>
            </a:r>
            <a:endParaRPr lang="en-US" sz="2400" i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11" name="Straight Connector 210"/>
          <p:cNvCxnSpPr/>
          <p:nvPr/>
        </p:nvCxnSpPr>
        <p:spPr>
          <a:xfrm flipH="1">
            <a:off x="7336219" y="2761789"/>
            <a:ext cx="3241698" cy="0"/>
          </a:xfrm>
          <a:prstGeom prst="lin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H="1">
            <a:off x="8097740" y="7130999"/>
            <a:ext cx="2957061" cy="0"/>
          </a:xfrm>
          <a:prstGeom prst="lin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>
            <a:off x="10577917" y="2761789"/>
            <a:ext cx="0" cy="1200611"/>
          </a:xfrm>
          <a:prstGeom prst="lin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10577917" y="3962400"/>
            <a:ext cx="476884" cy="0"/>
          </a:xfrm>
          <a:prstGeom prst="lin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85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sverlogix Official">
      <a:dk1>
        <a:srgbClr val="3C3C3C"/>
      </a:dk1>
      <a:lt1>
        <a:srgbClr val="FFFFFF"/>
      </a:lt1>
      <a:dk2>
        <a:srgbClr val="0D67A2"/>
      </a:dk2>
      <a:lt2>
        <a:srgbClr val="EEEEEE"/>
      </a:lt2>
      <a:accent1>
        <a:srgbClr val="51A6B1"/>
      </a:accent1>
      <a:accent2>
        <a:srgbClr val="682B85"/>
      </a:accent2>
      <a:accent3>
        <a:srgbClr val="23C0D3"/>
      </a:accent3>
      <a:accent4>
        <a:srgbClr val="007645"/>
      </a:accent4>
      <a:accent5>
        <a:srgbClr val="41B877"/>
      </a:accent5>
      <a:accent6>
        <a:srgbClr val="F99514"/>
      </a:accent6>
      <a:hlink>
        <a:srgbClr val="0D67A2"/>
      </a:hlink>
      <a:folHlink>
        <a:srgbClr val="51A6B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94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Sarsons</dc:creator>
  <cp:lastModifiedBy>Chris Sarsons</cp:lastModifiedBy>
  <cp:revision>11</cp:revision>
  <dcterms:created xsi:type="dcterms:W3CDTF">2019-09-05T19:26:46Z</dcterms:created>
  <dcterms:modified xsi:type="dcterms:W3CDTF">2020-03-11T15:47:54Z</dcterms:modified>
</cp:coreProperties>
</file>